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sldIdLst>
    <p:sldId id="256" r:id="rId2"/>
    <p:sldId id="296" r:id="rId3"/>
    <p:sldId id="275" r:id="rId4"/>
    <p:sldId id="283" r:id="rId5"/>
    <p:sldId id="325" r:id="rId6"/>
    <p:sldId id="284" r:id="rId7"/>
    <p:sldId id="326" r:id="rId8"/>
    <p:sldId id="285" r:id="rId9"/>
    <p:sldId id="327" r:id="rId10"/>
    <p:sldId id="286" r:id="rId11"/>
    <p:sldId id="328" r:id="rId12"/>
    <p:sldId id="287" r:id="rId13"/>
    <p:sldId id="288" r:id="rId14"/>
    <p:sldId id="289" r:id="rId15"/>
    <p:sldId id="290" r:id="rId16"/>
    <p:sldId id="329" r:id="rId17"/>
    <p:sldId id="291" r:id="rId18"/>
    <p:sldId id="330" r:id="rId19"/>
    <p:sldId id="331" r:id="rId20"/>
    <p:sldId id="294" r:id="rId21"/>
    <p:sldId id="332" r:id="rId22"/>
    <p:sldId id="333" r:id="rId23"/>
    <p:sldId id="298" r:id="rId24"/>
    <p:sldId id="299" r:id="rId25"/>
    <p:sldId id="301" r:id="rId26"/>
    <p:sldId id="297" r:id="rId27"/>
    <p:sldId id="300" r:id="rId28"/>
    <p:sldId id="334" r:id="rId29"/>
    <p:sldId id="335" r:id="rId30"/>
    <p:sldId id="336" r:id="rId31"/>
    <p:sldId id="306" r:id="rId32"/>
    <p:sldId id="337" r:id="rId33"/>
    <p:sldId id="302" r:id="rId34"/>
    <p:sldId id="304" r:id="rId35"/>
    <p:sldId id="303" r:id="rId36"/>
    <p:sldId id="305" r:id="rId37"/>
    <p:sldId id="308" r:id="rId38"/>
    <p:sldId id="322" r:id="rId39"/>
    <p:sldId id="338" r:id="rId40"/>
    <p:sldId id="323" r:id="rId41"/>
    <p:sldId id="339" r:id="rId42"/>
    <p:sldId id="340" r:id="rId43"/>
    <p:sldId id="341" r:id="rId44"/>
    <p:sldId id="343" r:id="rId45"/>
    <p:sldId id="342" r:id="rId46"/>
    <p:sldId id="344" r:id="rId47"/>
    <p:sldId id="345" r:id="rId48"/>
    <p:sldId id="346" r:id="rId49"/>
    <p:sldId id="348" r:id="rId50"/>
    <p:sldId id="349" r:id="rId51"/>
    <p:sldId id="347" r:id="rId52"/>
    <p:sldId id="354" r:id="rId53"/>
    <p:sldId id="350" r:id="rId54"/>
    <p:sldId id="353" r:id="rId55"/>
    <p:sldId id="351" r:id="rId56"/>
    <p:sldId id="355" r:id="rId57"/>
    <p:sldId id="352" r:id="rId58"/>
    <p:sldId id="357" r:id="rId59"/>
    <p:sldId id="356" r:id="rId60"/>
    <p:sldId id="358" r:id="rId6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95" name="Screen Shot 2020-12-29 at 12.14.36 PM.png" descr="Screen Shot 2020-12-29 at 12.14.3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22350"/>
            <a:ext cx="9144000" cy="48133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Orange County, NC"/>
          <p:cNvSpPr txBox="1"/>
          <p:nvPr/>
        </p:nvSpPr>
        <p:spPr>
          <a:xfrm>
            <a:off x="6185322" y="3910156"/>
            <a:ext cx="1280032" cy="257831"/>
          </a:xfrm>
          <a:prstGeom prst="rect">
            <a:avLst/>
          </a:prstGeom>
          <a:gradFill>
            <a:gsLst>
              <a:gs pos="0">
                <a:srgbClr val="C96D20"/>
              </a:gs>
              <a:gs pos="80000">
                <a:srgbClr val="FF9034"/>
              </a:gs>
              <a:gs pos="100000">
                <a:srgbClr val="FF9035"/>
              </a:gs>
            </a:gsLst>
            <a:lin ang="16200000"/>
          </a:gra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r>
              <a:t>Orange County, NC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823108-B9F3-4442-A56A-64A67994870A}"/>
              </a:ext>
            </a:extLst>
          </p:cNvPr>
          <p:cNvSpPr txBox="1"/>
          <p:nvPr/>
        </p:nvSpPr>
        <p:spPr>
          <a:xfrm>
            <a:off x="225631" y="254784"/>
            <a:ext cx="8692737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Watch the C10 Backgroun</a:t>
            </a:r>
            <a:r>
              <a:rPr lang="en-US" sz="2800" dirty="0">
                <a:solidFill>
                  <a:srgbClr val="FF0000"/>
                </a:solidFill>
              </a:rPr>
              <a:t>d Video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0000"/>
                </a:solidFill>
              </a:rPr>
              <a:t>Before Subitizing at C10 Level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Oval 1"/>
          <p:cNvSpPr/>
          <p:nvPr/>
        </p:nvSpPr>
        <p:spPr>
          <a:xfrm rot="10800000">
            <a:off x="396605" y="176611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28" name="Oval 2"/>
          <p:cNvSpPr/>
          <p:nvPr/>
        </p:nvSpPr>
        <p:spPr>
          <a:xfrm rot="10800000">
            <a:off x="1138081" y="1766118"/>
            <a:ext cx="476008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29" name="Oval 3"/>
          <p:cNvSpPr/>
          <p:nvPr/>
        </p:nvSpPr>
        <p:spPr>
          <a:xfrm>
            <a:off x="76199" y="1047136"/>
            <a:ext cx="1858298" cy="1858298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0" name="Oval 4"/>
          <p:cNvSpPr/>
          <p:nvPr/>
        </p:nvSpPr>
        <p:spPr>
          <a:xfrm rot="10800000">
            <a:off x="2586740" y="176611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1" name="Oval 5"/>
          <p:cNvSpPr/>
          <p:nvPr/>
        </p:nvSpPr>
        <p:spPr>
          <a:xfrm rot="10800000">
            <a:off x="3328215" y="176611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2" name="Oval 6"/>
          <p:cNvSpPr/>
          <p:nvPr/>
        </p:nvSpPr>
        <p:spPr>
          <a:xfrm>
            <a:off x="2266334" y="1047136"/>
            <a:ext cx="1858297" cy="1858298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3" name="Oval 7"/>
          <p:cNvSpPr/>
          <p:nvPr/>
        </p:nvSpPr>
        <p:spPr>
          <a:xfrm rot="10800000">
            <a:off x="5472509" y="176611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4" name="Oval 8"/>
          <p:cNvSpPr/>
          <p:nvPr/>
        </p:nvSpPr>
        <p:spPr>
          <a:xfrm rot="10800000">
            <a:off x="6213984" y="176611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5" name="Oval 9"/>
          <p:cNvSpPr/>
          <p:nvPr/>
        </p:nvSpPr>
        <p:spPr>
          <a:xfrm>
            <a:off x="5152104" y="1047136"/>
            <a:ext cx="1858297" cy="1858298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6" name="Oval 10"/>
          <p:cNvSpPr/>
          <p:nvPr/>
        </p:nvSpPr>
        <p:spPr>
          <a:xfrm rot="10800000">
            <a:off x="396605" y="3889885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7" name="Oval 11"/>
          <p:cNvSpPr/>
          <p:nvPr/>
        </p:nvSpPr>
        <p:spPr>
          <a:xfrm rot="10800000">
            <a:off x="1138081" y="3889885"/>
            <a:ext cx="476008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8" name="Oval 12"/>
          <p:cNvSpPr/>
          <p:nvPr/>
        </p:nvSpPr>
        <p:spPr>
          <a:xfrm>
            <a:off x="76199" y="3170903"/>
            <a:ext cx="1858298" cy="1858297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9" name="Oval 13"/>
          <p:cNvSpPr/>
          <p:nvPr/>
        </p:nvSpPr>
        <p:spPr>
          <a:xfrm rot="10800000">
            <a:off x="2586740" y="3889885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0" name="Oval 14"/>
          <p:cNvSpPr/>
          <p:nvPr/>
        </p:nvSpPr>
        <p:spPr>
          <a:xfrm rot="10800000">
            <a:off x="3328215" y="3889885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1" name="Oval 15"/>
          <p:cNvSpPr/>
          <p:nvPr/>
        </p:nvSpPr>
        <p:spPr>
          <a:xfrm>
            <a:off x="2266334" y="3170903"/>
            <a:ext cx="1858297" cy="1858297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2" name="Oval 16"/>
          <p:cNvSpPr/>
          <p:nvPr/>
        </p:nvSpPr>
        <p:spPr>
          <a:xfrm rot="10800000">
            <a:off x="5472509" y="3889885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3" name="Oval 17"/>
          <p:cNvSpPr/>
          <p:nvPr/>
        </p:nvSpPr>
        <p:spPr>
          <a:xfrm rot="10800000">
            <a:off x="6213984" y="3889885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4" name="Oval 18"/>
          <p:cNvSpPr/>
          <p:nvPr/>
        </p:nvSpPr>
        <p:spPr>
          <a:xfrm>
            <a:off x="5152104" y="3170903"/>
            <a:ext cx="1858297" cy="1858297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5" name="Oval 20"/>
          <p:cNvSpPr/>
          <p:nvPr/>
        </p:nvSpPr>
        <p:spPr>
          <a:xfrm rot="10800000">
            <a:off x="7529910" y="1785782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6" name="Oval 21"/>
          <p:cNvSpPr/>
          <p:nvPr/>
        </p:nvSpPr>
        <p:spPr>
          <a:xfrm rot="10800000">
            <a:off x="8271385" y="1785782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7" name="Oval 22"/>
          <p:cNvSpPr/>
          <p:nvPr/>
        </p:nvSpPr>
        <p:spPr>
          <a:xfrm>
            <a:off x="7209504" y="1066800"/>
            <a:ext cx="1858297" cy="1858297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8" name="Oval 23"/>
          <p:cNvSpPr/>
          <p:nvPr/>
        </p:nvSpPr>
        <p:spPr>
          <a:xfrm rot="10800000">
            <a:off x="7529910" y="390954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9" name="Oval 24"/>
          <p:cNvSpPr/>
          <p:nvPr/>
        </p:nvSpPr>
        <p:spPr>
          <a:xfrm rot="10800000">
            <a:off x="8271385" y="3909548"/>
            <a:ext cx="476007" cy="4756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50" name="Oval 25"/>
          <p:cNvSpPr/>
          <p:nvPr/>
        </p:nvSpPr>
        <p:spPr>
          <a:xfrm>
            <a:off x="7209504" y="3190567"/>
            <a:ext cx="1858297" cy="1858297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51" name="Screen Shot 2021-01-05 at 12.25.15 PM.png" descr="Screen Shot 2021-01-05 at 12.25.1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323"/>
            <a:ext cx="9144001" cy="4394201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Circle"/>
          <p:cNvSpPr/>
          <p:nvPr/>
        </p:nvSpPr>
        <p:spPr>
          <a:xfrm>
            <a:off x="4534307" y="880820"/>
            <a:ext cx="1270001" cy="1270001"/>
          </a:xfrm>
          <a:prstGeom prst="ellipse">
            <a:avLst/>
          </a:prstGeom>
          <a:solidFill>
            <a:srgbClr val="8EFA00">
              <a:alpha val="44366"/>
            </a:srgbClr>
          </a:solidFill>
          <a:ln w="25400">
            <a:solidFill>
              <a:schemeClr val="accent1">
                <a:alpha val="44366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653" name="Circle"/>
          <p:cNvSpPr/>
          <p:nvPr/>
        </p:nvSpPr>
        <p:spPr>
          <a:xfrm>
            <a:off x="1465413" y="880820"/>
            <a:ext cx="1270001" cy="1270001"/>
          </a:xfrm>
          <a:prstGeom prst="ellipse">
            <a:avLst/>
          </a:prstGeom>
          <a:solidFill>
            <a:srgbClr val="8EFA00">
              <a:alpha val="44366"/>
            </a:srgbClr>
          </a:solidFill>
          <a:ln w="25400">
            <a:solidFill>
              <a:schemeClr val="accent1">
                <a:alpha val="44366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654" name="Circle"/>
          <p:cNvSpPr/>
          <p:nvPr/>
        </p:nvSpPr>
        <p:spPr>
          <a:xfrm>
            <a:off x="3068502" y="880820"/>
            <a:ext cx="1270001" cy="1270001"/>
          </a:xfrm>
          <a:prstGeom prst="ellipse">
            <a:avLst/>
          </a:prstGeom>
          <a:solidFill>
            <a:srgbClr val="8EFA00">
              <a:alpha val="44366"/>
            </a:srgbClr>
          </a:solidFill>
          <a:ln w="25400">
            <a:solidFill>
              <a:schemeClr val="accent1">
                <a:alpha val="44366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1855B6D-0AEB-4344-A8B5-24E7A215C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30" y="5147647"/>
            <a:ext cx="7035800" cy="143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roup 11"/>
          <p:cNvGrpSpPr/>
          <p:nvPr/>
        </p:nvGrpSpPr>
        <p:grpSpPr>
          <a:xfrm>
            <a:off x="1841924" y="175259"/>
            <a:ext cx="5397077" cy="2411461"/>
            <a:chOff x="0" y="0"/>
            <a:chExt cx="5397075" cy="2411459"/>
          </a:xfrm>
        </p:grpSpPr>
        <p:sp>
          <p:nvSpPr>
            <p:cNvPr id="392" name="Oval 3"/>
            <p:cNvSpPr/>
            <p:nvPr/>
          </p:nvSpPr>
          <p:spPr>
            <a:xfrm>
              <a:off x="-1" y="0"/>
              <a:ext cx="1607642" cy="1607641"/>
            </a:xfrm>
            <a:prstGeom prst="ellipse">
              <a:avLst/>
            </a:prstGeom>
            <a:solidFill>
              <a:srgbClr val="8EB4E3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Oval 1"/>
            <p:cNvSpPr/>
            <p:nvPr/>
          </p:nvSpPr>
          <p:spPr>
            <a:xfrm rot="10800000">
              <a:off x="277188" y="622001"/>
              <a:ext cx="411801" cy="41148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4" name="Oval 2"/>
            <p:cNvSpPr/>
            <p:nvPr/>
          </p:nvSpPr>
          <p:spPr>
            <a:xfrm rot="10800000">
              <a:off x="918649" y="622001"/>
              <a:ext cx="411801" cy="41148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5" name="Oval 6"/>
            <p:cNvSpPr/>
            <p:nvPr/>
          </p:nvSpPr>
          <p:spPr>
            <a:xfrm>
              <a:off x="1894717" y="803819"/>
              <a:ext cx="1607641" cy="1607641"/>
            </a:xfrm>
            <a:prstGeom prst="ellipse">
              <a:avLst/>
            </a:prstGeom>
            <a:solidFill>
              <a:srgbClr val="FFC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Oval 4"/>
            <p:cNvSpPr/>
            <p:nvPr/>
          </p:nvSpPr>
          <p:spPr>
            <a:xfrm rot="10800000">
              <a:off x="2171905" y="1425821"/>
              <a:ext cx="411802" cy="41148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7" name="Oval 5"/>
            <p:cNvSpPr/>
            <p:nvPr/>
          </p:nvSpPr>
          <p:spPr>
            <a:xfrm rot="10800000">
              <a:off x="2813367" y="1425821"/>
              <a:ext cx="411801" cy="41148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8" name="Oval 9"/>
            <p:cNvSpPr/>
            <p:nvPr/>
          </p:nvSpPr>
          <p:spPr>
            <a:xfrm>
              <a:off x="3789435" y="0"/>
              <a:ext cx="1607641" cy="1607641"/>
            </a:xfrm>
            <a:prstGeom prst="ellipse">
              <a:avLst/>
            </a:prstGeom>
            <a:solidFill>
              <a:srgbClr val="D99694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Oval 7"/>
            <p:cNvSpPr/>
            <p:nvPr/>
          </p:nvSpPr>
          <p:spPr>
            <a:xfrm rot="10800000">
              <a:off x="4066623" y="622001"/>
              <a:ext cx="411801" cy="41148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00" name="Oval 8"/>
            <p:cNvSpPr/>
            <p:nvPr/>
          </p:nvSpPr>
          <p:spPr>
            <a:xfrm rot="10800000">
              <a:off x="4708085" y="622001"/>
              <a:ext cx="411801" cy="41148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02" name="Rectangle 10"/>
          <p:cNvSpPr txBox="1"/>
          <p:nvPr/>
        </p:nvSpPr>
        <p:spPr>
          <a:xfrm>
            <a:off x="274320" y="2766060"/>
            <a:ext cx="8595360" cy="3226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/>
            </a:pPr>
            <a:r>
              <a:t>The </a:t>
            </a:r>
            <a:r>
              <a:rPr b="1"/>
              <a:t>factors</a:t>
            </a:r>
            <a:r>
              <a:t> are 3 and 2</a:t>
            </a:r>
          </a:p>
          <a:p>
            <a:pPr algn="ctr">
              <a:defRPr sz="3000">
                <a:solidFill>
                  <a:srgbClr val="942193"/>
                </a:solidFill>
              </a:defRPr>
            </a:pPr>
            <a:r>
              <a:t>                           The number of groups and </a:t>
            </a:r>
          </a:p>
          <a:p>
            <a:pPr algn="ctr">
              <a:defRPr sz="3000">
                <a:solidFill>
                  <a:srgbClr val="942193"/>
                </a:solidFill>
              </a:defRPr>
            </a:pPr>
            <a:r>
              <a:t>                                                    the amount in each group </a:t>
            </a:r>
          </a:p>
          <a:p>
            <a:pPr algn="ctr">
              <a:defRPr sz="5000"/>
            </a:pPr>
            <a:endParaRPr/>
          </a:p>
          <a:p>
            <a:pPr algn="ctr">
              <a:defRPr sz="4600"/>
            </a:pPr>
            <a:r>
              <a:t>The </a:t>
            </a:r>
            <a:r>
              <a:rPr b="1"/>
              <a:t>product</a:t>
            </a:r>
            <a:r>
              <a:t> is the total amount 6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Oval"/>
          <p:cNvSpPr/>
          <p:nvPr/>
        </p:nvSpPr>
        <p:spPr>
          <a:xfrm>
            <a:off x="3069133" y="101600"/>
            <a:ext cx="2709367" cy="12700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3" name="Rectangle 17"/>
          <p:cNvSpPr txBox="1"/>
          <p:nvPr/>
        </p:nvSpPr>
        <p:spPr>
          <a:xfrm>
            <a:off x="274320" y="383500"/>
            <a:ext cx="8595360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800"/>
            </a:lvl1pPr>
          </a:lstStyle>
          <a:p>
            <a:r>
              <a:t>How many black dots do you see?</a:t>
            </a:r>
          </a:p>
        </p:txBody>
      </p:sp>
      <p:sp>
        <p:nvSpPr>
          <p:cNvPr id="504" name="Oval 29"/>
          <p:cNvSpPr/>
          <p:nvPr/>
        </p:nvSpPr>
        <p:spPr>
          <a:xfrm rot="10800000">
            <a:off x="1358474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5" name="Oval 14"/>
          <p:cNvSpPr/>
          <p:nvPr/>
        </p:nvSpPr>
        <p:spPr>
          <a:xfrm rot="10800000">
            <a:off x="2209798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6" name="Oval 1"/>
          <p:cNvSpPr/>
          <p:nvPr/>
        </p:nvSpPr>
        <p:spPr>
          <a:xfrm>
            <a:off x="990600" y="1676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7" name="Oval 16"/>
          <p:cNvSpPr/>
          <p:nvPr/>
        </p:nvSpPr>
        <p:spPr>
          <a:xfrm rot="10800000">
            <a:off x="3873073" y="3568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8" name="Oval 30"/>
          <p:cNvSpPr/>
          <p:nvPr/>
        </p:nvSpPr>
        <p:spPr>
          <a:xfrm rot="10800000">
            <a:off x="4724397" y="3568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9" name="Oval 31"/>
          <p:cNvSpPr/>
          <p:nvPr/>
        </p:nvSpPr>
        <p:spPr>
          <a:xfrm>
            <a:off x="3505200" y="27432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0" name="Oval 32"/>
          <p:cNvSpPr/>
          <p:nvPr/>
        </p:nvSpPr>
        <p:spPr>
          <a:xfrm rot="10800000">
            <a:off x="6387673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11" name="Oval 33"/>
          <p:cNvSpPr/>
          <p:nvPr/>
        </p:nvSpPr>
        <p:spPr>
          <a:xfrm rot="10800000">
            <a:off x="7238998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12" name="Oval 34"/>
          <p:cNvSpPr/>
          <p:nvPr/>
        </p:nvSpPr>
        <p:spPr>
          <a:xfrm>
            <a:off x="6019800" y="1676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3" name="Rectangle 35"/>
          <p:cNvSpPr txBox="1"/>
          <p:nvPr/>
        </p:nvSpPr>
        <p:spPr>
          <a:xfrm>
            <a:off x="274320" y="5486400"/>
            <a:ext cx="8595360" cy="738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5000"/>
            </a:lvl1pPr>
          </a:lstStyle>
          <a:p>
            <a:r>
              <a:t>How did you get that?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63027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Oval"/>
          <p:cNvSpPr/>
          <p:nvPr/>
        </p:nvSpPr>
        <p:spPr>
          <a:xfrm>
            <a:off x="7014439" y="4531806"/>
            <a:ext cx="1176586" cy="1270001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6" name="Oval"/>
          <p:cNvSpPr/>
          <p:nvPr/>
        </p:nvSpPr>
        <p:spPr>
          <a:xfrm>
            <a:off x="3992872" y="4686300"/>
            <a:ext cx="2009578" cy="1099701"/>
          </a:xfrm>
          <a:prstGeom prst="ellipse">
            <a:avLst/>
          </a:prstGeom>
          <a:gradFill>
            <a:gsLst>
              <a:gs pos="0">
                <a:srgbClr val="2A869F"/>
              </a:gs>
              <a:gs pos="80000">
                <a:srgbClr val="37B1D1"/>
              </a:gs>
              <a:gs pos="100000">
                <a:srgbClr val="34B3D5"/>
              </a:gs>
            </a:gsLst>
            <a:lin ang="16200000"/>
          </a:gra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7" name="Oval"/>
          <p:cNvSpPr/>
          <p:nvPr/>
        </p:nvSpPr>
        <p:spPr>
          <a:xfrm>
            <a:off x="3399581" y="101600"/>
            <a:ext cx="2009578" cy="1099701"/>
          </a:xfrm>
          <a:prstGeom prst="ellipse">
            <a:avLst/>
          </a:prstGeom>
          <a:gradFill>
            <a:gsLst>
              <a:gs pos="0">
                <a:srgbClr val="2A869F"/>
              </a:gs>
              <a:gs pos="80000">
                <a:srgbClr val="37B1D1"/>
              </a:gs>
              <a:gs pos="100000">
                <a:srgbClr val="34B3D5"/>
              </a:gs>
            </a:gsLst>
            <a:lin ang="16200000"/>
          </a:gra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8" name="Rectangle 17"/>
          <p:cNvSpPr txBox="1"/>
          <p:nvPr/>
        </p:nvSpPr>
        <p:spPr>
          <a:xfrm>
            <a:off x="274320" y="228599"/>
            <a:ext cx="8595360" cy="738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5000"/>
            </a:lvl1pPr>
          </a:lstStyle>
          <a:p>
            <a:r>
              <a:t>How many groups do you see?</a:t>
            </a:r>
          </a:p>
        </p:txBody>
      </p:sp>
      <p:sp>
        <p:nvSpPr>
          <p:cNvPr id="519" name="Oval 29"/>
          <p:cNvSpPr/>
          <p:nvPr/>
        </p:nvSpPr>
        <p:spPr>
          <a:xfrm rot="10800000">
            <a:off x="1358474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0" name="Oval 14"/>
          <p:cNvSpPr/>
          <p:nvPr/>
        </p:nvSpPr>
        <p:spPr>
          <a:xfrm rot="10800000">
            <a:off x="2209798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1" name="Oval 1"/>
          <p:cNvSpPr/>
          <p:nvPr/>
        </p:nvSpPr>
        <p:spPr>
          <a:xfrm>
            <a:off x="990600" y="1676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2" name="Oval 16"/>
          <p:cNvSpPr/>
          <p:nvPr/>
        </p:nvSpPr>
        <p:spPr>
          <a:xfrm rot="10800000">
            <a:off x="3873073" y="3568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3" name="Oval 30"/>
          <p:cNvSpPr/>
          <p:nvPr/>
        </p:nvSpPr>
        <p:spPr>
          <a:xfrm rot="10800000">
            <a:off x="4724397" y="3568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4" name="Oval 31"/>
          <p:cNvSpPr/>
          <p:nvPr/>
        </p:nvSpPr>
        <p:spPr>
          <a:xfrm>
            <a:off x="3505200" y="27432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5" name="Oval 32"/>
          <p:cNvSpPr/>
          <p:nvPr/>
        </p:nvSpPr>
        <p:spPr>
          <a:xfrm rot="10800000">
            <a:off x="6387673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6" name="Oval 33"/>
          <p:cNvSpPr/>
          <p:nvPr/>
        </p:nvSpPr>
        <p:spPr>
          <a:xfrm rot="10800000">
            <a:off x="7238998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7" name="Oval 34"/>
          <p:cNvSpPr/>
          <p:nvPr/>
        </p:nvSpPr>
        <p:spPr>
          <a:xfrm>
            <a:off x="6019800" y="1676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8" name="Rectangle 35"/>
          <p:cNvSpPr txBox="1"/>
          <p:nvPr/>
        </p:nvSpPr>
        <p:spPr>
          <a:xfrm>
            <a:off x="274320" y="4871184"/>
            <a:ext cx="8595360" cy="152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/>
            </a:pPr>
            <a:r>
              <a:t>Do you see 3 groups of 2 dots?</a:t>
            </a:r>
          </a:p>
          <a:p>
            <a:pPr algn="ctr">
              <a:defRPr sz="5000"/>
            </a:pPr>
            <a:r>
              <a:t>Or 2 groups of 3 dots?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" grpId="2" animBg="1" advAuto="0"/>
      <p:bldP spid="516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4394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Rectangle 17"/>
          <p:cNvSpPr txBox="1"/>
          <p:nvPr/>
        </p:nvSpPr>
        <p:spPr>
          <a:xfrm>
            <a:off x="274320" y="228599"/>
            <a:ext cx="8595360" cy="70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800"/>
            </a:lvl1pPr>
          </a:lstStyle>
          <a:p>
            <a:r>
              <a:t>How many black dots do you see?</a:t>
            </a:r>
          </a:p>
        </p:txBody>
      </p:sp>
      <p:sp>
        <p:nvSpPr>
          <p:cNvPr id="531" name="Rectangle 35"/>
          <p:cNvSpPr txBox="1"/>
          <p:nvPr/>
        </p:nvSpPr>
        <p:spPr>
          <a:xfrm>
            <a:off x="274320" y="5486400"/>
            <a:ext cx="8595360" cy="738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5000"/>
            </a:lvl1pPr>
          </a:lstStyle>
          <a:p>
            <a:r>
              <a:t>How did you get that?</a:t>
            </a:r>
          </a:p>
        </p:txBody>
      </p:sp>
      <p:grpSp>
        <p:nvGrpSpPr>
          <p:cNvPr id="540" name="Group"/>
          <p:cNvGrpSpPr/>
          <p:nvPr/>
        </p:nvGrpSpPr>
        <p:grpSpPr>
          <a:xfrm>
            <a:off x="2277533" y="1534199"/>
            <a:ext cx="4191001" cy="3352801"/>
            <a:chOff x="0" y="0"/>
            <a:chExt cx="4191000" cy="3352800"/>
          </a:xfrm>
        </p:grpSpPr>
        <p:sp>
          <p:nvSpPr>
            <p:cNvPr id="532" name="Oval 29"/>
            <p:cNvSpPr/>
            <p:nvPr/>
          </p:nvSpPr>
          <p:spPr>
            <a:xfrm rot="10800000">
              <a:off x="367874" y="977899"/>
              <a:ext cx="546526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33" name="Oval 14"/>
            <p:cNvSpPr/>
            <p:nvPr/>
          </p:nvSpPr>
          <p:spPr>
            <a:xfrm rot="10800000">
              <a:off x="1219198" y="977899"/>
              <a:ext cx="546527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34" name="Oval 1"/>
            <p:cNvSpPr/>
            <p:nvPr/>
          </p:nvSpPr>
          <p:spPr>
            <a:xfrm>
              <a:off x="0" y="0"/>
              <a:ext cx="2133600" cy="213360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5" name="Oval 31"/>
            <p:cNvSpPr/>
            <p:nvPr/>
          </p:nvSpPr>
          <p:spPr>
            <a:xfrm>
              <a:off x="2057400" y="1219200"/>
              <a:ext cx="2133600" cy="213360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6" name="Oval 12"/>
            <p:cNvSpPr/>
            <p:nvPr/>
          </p:nvSpPr>
          <p:spPr>
            <a:xfrm rot="10800000">
              <a:off x="825074" y="381000"/>
              <a:ext cx="546527" cy="54610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37" name="Oval 13"/>
            <p:cNvSpPr/>
            <p:nvPr/>
          </p:nvSpPr>
          <p:spPr>
            <a:xfrm rot="10800000">
              <a:off x="2412150" y="2197098"/>
              <a:ext cx="546527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38" name="Oval 15"/>
            <p:cNvSpPr/>
            <p:nvPr/>
          </p:nvSpPr>
          <p:spPr>
            <a:xfrm rot="10800000">
              <a:off x="3263473" y="2197098"/>
              <a:ext cx="546527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39" name="Oval 18"/>
            <p:cNvSpPr/>
            <p:nvPr/>
          </p:nvSpPr>
          <p:spPr>
            <a:xfrm rot="10800000">
              <a:off x="2869350" y="1600200"/>
              <a:ext cx="546527" cy="54610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69531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Rectangle 17"/>
          <p:cNvSpPr txBox="1"/>
          <p:nvPr/>
        </p:nvSpPr>
        <p:spPr>
          <a:xfrm>
            <a:off x="274320" y="228599"/>
            <a:ext cx="8595360" cy="738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5000"/>
            </a:lvl1pPr>
          </a:lstStyle>
          <a:p>
            <a:r>
              <a:t>How many groups do you see?</a:t>
            </a:r>
          </a:p>
        </p:txBody>
      </p:sp>
      <p:sp>
        <p:nvSpPr>
          <p:cNvPr id="543" name="Rectangle 35"/>
          <p:cNvSpPr txBox="1"/>
          <p:nvPr/>
        </p:nvSpPr>
        <p:spPr>
          <a:xfrm>
            <a:off x="274320" y="4998184"/>
            <a:ext cx="8595360" cy="152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/>
            </a:pPr>
            <a:r>
              <a:t>Do you see 2 groups of 3 dots?</a:t>
            </a:r>
          </a:p>
          <a:p>
            <a:pPr algn="ctr">
              <a:defRPr sz="5000"/>
            </a:pPr>
            <a:r>
              <a:t>Or 3 groups of 2 dots?</a:t>
            </a:r>
          </a:p>
        </p:txBody>
      </p:sp>
      <p:grpSp>
        <p:nvGrpSpPr>
          <p:cNvPr id="552" name="Group"/>
          <p:cNvGrpSpPr/>
          <p:nvPr/>
        </p:nvGrpSpPr>
        <p:grpSpPr>
          <a:xfrm>
            <a:off x="2328333" y="1306338"/>
            <a:ext cx="4191001" cy="3352801"/>
            <a:chOff x="0" y="0"/>
            <a:chExt cx="4191000" cy="3352800"/>
          </a:xfrm>
        </p:grpSpPr>
        <p:sp>
          <p:nvSpPr>
            <p:cNvPr id="544" name="Oval 12"/>
            <p:cNvSpPr/>
            <p:nvPr/>
          </p:nvSpPr>
          <p:spPr>
            <a:xfrm rot="10800000">
              <a:off x="367874" y="977899"/>
              <a:ext cx="546526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5" name="Oval 13"/>
            <p:cNvSpPr/>
            <p:nvPr/>
          </p:nvSpPr>
          <p:spPr>
            <a:xfrm rot="10800000">
              <a:off x="1219198" y="977899"/>
              <a:ext cx="546527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6" name="Oval 15"/>
            <p:cNvSpPr/>
            <p:nvPr/>
          </p:nvSpPr>
          <p:spPr>
            <a:xfrm>
              <a:off x="0" y="0"/>
              <a:ext cx="2133600" cy="213360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Oval 18"/>
            <p:cNvSpPr/>
            <p:nvPr/>
          </p:nvSpPr>
          <p:spPr>
            <a:xfrm>
              <a:off x="2057400" y="1219200"/>
              <a:ext cx="2133600" cy="213360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Oval 19"/>
            <p:cNvSpPr/>
            <p:nvPr/>
          </p:nvSpPr>
          <p:spPr>
            <a:xfrm rot="10800000">
              <a:off x="825074" y="381000"/>
              <a:ext cx="546527" cy="54610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9" name="Oval 20"/>
            <p:cNvSpPr/>
            <p:nvPr/>
          </p:nvSpPr>
          <p:spPr>
            <a:xfrm rot="10800000">
              <a:off x="2412150" y="2197098"/>
              <a:ext cx="546527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50" name="Oval 21"/>
            <p:cNvSpPr/>
            <p:nvPr/>
          </p:nvSpPr>
          <p:spPr>
            <a:xfrm rot="10800000">
              <a:off x="3263473" y="2197098"/>
              <a:ext cx="546527" cy="5461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51" name="Oval 22"/>
            <p:cNvSpPr/>
            <p:nvPr/>
          </p:nvSpPr>
          <p:spPr>
            <a:xfrm rot="10800000">
              <a:off x="2869350" y="1600200"/>
              <a:ext cx="546527" cy="54610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83647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1"/>
          <p:cNvSpPr txBox="1"/>
          <p:nvPr/>
        </p:nvSpPr>
        <p:spPr>
          <a:xfrm>
            <a:off x="274320" y="1866543"/>
            <a:ext cx="8595360" cy="23134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/>
            </a:pPr>
            <a:r>
              <a:t>In the following slides we want to know the </a:t>
            </a:r>
            <a:r>
              <a:rPr b="1"/>
              <a:t>factors</a:t>
            </a:r>
            <a:r>
              <a:t> and the </a:t>
            </a:r>
            <a:r>
              <a:rPr b="1"/>
              <a:t>product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Oval 1"/>
          <p:cNvSpPr/>
          <p:nvPr/>
        </p:nvSpPr>
        <p:spPr>
          <a:xfrm rot="10800000">
            <a:off x="3720673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57" name="Oval 2"/>
          <p:cNvSpPr/>
          <p:nvPr/>
        </p:nvSpPr>
        <p:spPr>
          <a:xfrm rot="10800000">
            <a:off x="4571997" y="2501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58" name="Oval 3"/>
          <p:cNvSpPr/>
          <p:nvPr/>
        </p:nvSpPr>
        <p:spPr>
          <a:xfrm>
            <a:off x="3352800" y="1676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Oval 1"/>
          <p:cNvSpPr/>
          <p:nvPr/>
        </p:nvSpPr>
        <p:spPr>
          <a:xfrm rot="10800000">
            <a:off x="3873073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2" name="Oval 2"/>
          <p:cNvSpPr/>
          <p:nvPr/>
        </p:nvSpPr>
        <p:spPr>
          <a:xfrm rot="10800000">
            <a:off x="4724397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3" name="Oval 3"/>
          <p:cNvSpPr/>
          <p:nvPr/>
        </p:nvSpPr>
        <p:spPr>
          <a:xfrm>
            <a:off x="3505200" y="3810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4" name="Rectangle 4"/>
          <p:cNvSpPr txBox="1"/>
          <p:nvPr/>
        </p:nvSpPr>
        <p:spPr>
          <a:xfrm>
            <a:off x="274320" y="2766060"/>
            <a:ext cx="8595360" cy="3106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/>
            </a:pPr>
            <a:r>
              <a:t>Factors: </a:t>
            </a:r>
            <a:r>
              <a:rPr>
                <a:solidFill>
                  <a:srgbClr val="558ED5"/>
                </a:solidFill>
              </a:rPr>
              <a:t>1</a:t>
            </a:r>
            <a:r>
              <a:t> and </a:t>
            </a:r>
            <a:r>
              <a:rPr>
                <a:solidFill>
                  <a:srgbClr val="558ED5"/>
                </a:solidFill>
              </a:rPr>
              <a:t>2</a:t>
            </a:r>
          </a:p>
          <a:p>
            <a:pPr algn="ctr">
              <a:defRPr sz="5000">
                <a:solidFill>
                  <a:srgbClr val="558ED5"/>
                </a:solidFill>
              </a:defRPr>
            </a:pPr>
            <a:r>
              <a:t>1</a:t>
            </a:r>
            <a:r>
              <a:rPr>
                <a:solidFill>
                  <a:srgbClr val="000000"/>
                </a:solidFill>
              </a:rPr>
              <a:t> group of </a:t>
            </a:r>
            <a:r>
              <a:t>2</a:t>
            </a:r>
            <a:r>
              <a:rPr>
                <a:solidFill>
                  <a:srgbClr val="000000"/>
                </a:solidFill>
              </a:rPr>
              <a:t> dots = </a:t>
            </a:r>
            <a:r>
              <a:rPr>
                <a:solidFill>
                  <a:srgbClr val="E46C0A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 total dots</a:t>
            </a:r>
          </a:p>
          <a:p>
            <a:pPr algn="ctr">
              <a:defRPr sz="5000"/>
            </a:pPr>
            <a:r>
              <a:t>Product: </a:t>
            </a:r>
            <a:r>
              <a:rPr>
                <a:solidFill>
                  <a:srgbClr val="E46C0A"/>
                </a:solidFill>
              </a:rPr>
              <a:t>2</a:t>
            </a:r>
          </a:p>
          <a:p>
            <a:pPr algn="ctr">
              <a:defRPr sz="5000">
                <a:solidFill>
                  <a:srgbClr val="558ED5"/>
                </a:solidFill>
              </a:defRPr>
            </a:pPr>
            <a:r>
              <a:t>1</a:t>
            </a:r>
            <a:r>
              <a:rPr>
                <a:solidFill>
                  <a:srgbClr val="000000"/>
                </a:solidFill>
              </a:rPr>
              <a:t> </a:t>
            </a:r>
            <a:r>
              <a:rPr baseline="9999">
                <a:solidFill>
                  <a:srgbClr val="000000"/>
                </a:solidFill>
              </a:rPr>
              <a:t>x</a:t>
            </a:r>
            <a:r>
              <a:rPr>
                <a:solidFill>
                  <a:srgbClr val="000000"/>
                </a:solidFill>
              </a:rPr>
              <a:t> </a:t>
            </a:r>
            <a:r>
              <a:t>2</a:t>
            </a:r>
            <a:r>
              <a:rPr>
                <a:solidFill>
                  <a:srgbClr val="000000"/>
                </a:solidFill>
              </a:rPr>
              <a:t> = </a:t>
            </a:r>
            <a:r>
              <a:rPr>
                <a:solidFill>
                  <a:srgbClr val="E46C0A"/>
                </a:solidFill>
              </a:rPr>
              <a:t>2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391623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Oval 1"/>
          <p:cNvSpPr/>
          <p:nvPr/>
        </p:nvSpPr>
        <p:spPr>
          <a:xfrm rot="10800000">
            <a:off x="1346599" y="2882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7" name="Oval 2"/>
          <p:cNvSpPr/>
          <p:nvPr/>
        </p:nvSpPr>
        <p:spPr>
          <a:xfrm rot="10800000">
            <a:off x="2197923" y="2882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8" name="Oval 3"/>
          <p:cNvSpPr/>
          <p:nvPr/>
        </p:nvSpPr>
        <p:spPr>
          <a:xfrm>
            <a:off x="978725" y="2057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9" name="Oval 4"/>
          <p:cNvSpPr/>
          <p:nvPr/>
        </p:nvSpPr>
        <p:spPr>
          <a:xfrm rot="10800000">
            <a:off x="3861198" y="2882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0" name="Oval 5"/>
          <p:cNvSpPr/>
          <p:nvPr/>
        </p:nvSpPr>
        <p:spPr>
          <a:xfrm rot="10800000">
            <a:off x="4712522" y="2882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1" name="Oval 6"/>
          <p:cNvSpPr/>
          <p:nvPr/>
        </p:nvSpPr>
        <p:spPr>
          <a:xfrm>
            <a:off x="3493325" y="2057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2" name="Oval 7"/>
          <p:cNvSpPr/>
          <p:nvPr/>
        </p:nvSpPr>
        <p:spPr>
          <a:xfrm rot="10800000">
            <a:off x="6299598" y="2882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3" name="Oval 8"/>
          <p:cNvSpPr/>
          <p:nvPr/>
        </p:nvSpPr>
        <p:spPr>
          <a:xfrm rot="10800000">
            <a:off x="7150923" y="28828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4" name="Oval 9"/>
          <p:cNvSpPr/>
          <p:nvPr/>
        </p:nvSpPr>
        <p:spPr>
          <a:xfrm>
            <a:off x="5931725" y="2057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81948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Oval 1"/>
          <p:cNvSpPr/>
          <p:nvPr/>
        </p:nvSpPr>
        <p:spPr>
          <a:xfrm rot="10800000">
            <a:off x="1358474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7" name="Oval 2"/>
          <p:cNvSpPr/>
          <p:nvPr/>
        </p:nvSpPr>
        <p:spPr>
          <a:xfrm rot="10800000">
            <a:off x="2209798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8" name="Oval 3"/>
          <p:cNvSpPr/>
          <p:nvPr/>
        </p:nvSpPr>
        <p:spPr>
          <a:xfrm>
            <a:off x="990600" y="3810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9" name="Oval 4"/>
          <p:cNvSpPr/>
          <p:nvPr/>
        </p:nvSpPr>
        <p:spPr>
          <a:xfrm rot="10800000">
            <a:off x="3873073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0" name="Oval 5"/>
          <p:cNvSpPr/>
          <p:nvPr/>
        </p:nvSpPr>
        <p:spPr>
          <a:xfrm rot="10800000">
            <a:off x="4724397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1" name="Oval 6"/>
          <p:cNvSpPr/>
          <p:nvPr/>
        </p:nvSpPr>
        <p:spPr>
          <a:xfrm>
            <a:off x="3505200" y="3810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2" name="Oval 7"/>
          <p:cNvSpPr/>
          <p:nvPr/>
        </p:nvSpPr>
        <p:spPr>
          <a:xfrm rot="10800000">
            <a:off x="6311473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3" name="Oval 8"/>
          <p:cNvSpPr/>
          <p:nvPr/>
        </p:nvSpPr>
        <p:spPr>
          <a:xfrm rot="10800000">
            <a:off x="7162798" y="12064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4" name="Oval 9"/>
          <p:cNvSpPr/>
          <p:nvPr/>
        </p:nvSpPr>
        <p:spPr>
          <a:xfrm>
            <a:off x="5943600" y="3810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5" name="Rectangle 10"/>
          <p:cNvSpPr txBox="1"/>
          <p:nvPr/>
        </p:nvSpPr>
        <p:spPr>
          <a:xfrm>
            <a:off x="274320" y="3383100"/>
            <a:ext cx="8595360" cy="3106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5000"/>
            </a:pPr>
            <a:r>
              <a:t>Factors: </a:t>
            </a:r>
            <a:r>
              <a:rPr>
                <a:solidFill>
                  <a:srgbClr val="558ED5"/>
                </a:solidFill>
              </a:rPr>
              <a:t>3</a:t>
            </a:r>
            <a:r>
              <a:t> and </a:t>
            </a:r>
            <a:r>
              <a:rPr>
                <a:solidFill>
                  <a:srgbClr val="558ED5"/>
                </a:solidFill>
              </a:rPr>
              <a:t>2</a:t>
            </a:r>
          </a:p>
          <a:p>
            <a:pPr algn="ctr">
              <a:defRPr sz="5000">
                <a:solidFill>
                  <a:srgbClr val="558ED5"/>
                </a:solidFill>
              </a:defRPr>
            </a:pPr>
            <a:r>
              <a:t>3</a:t>
            </a:r>
            <a:r>
              <a:rPr>
                <a:solidFill>
                  <a:srgbClr val="000000"/>
                </a:solidFill>
              </a:rPr>
              <a:t> groups of </a:t>
            </a:r>
            <a:r>
              <a:t>2</a:t>
            </a:r>
            <a:r>
              <a:rPr>
                <a:solidFill>
                  <a:srgbClr val="000000"/>
                </a:solidFill>
              </a:rPr>
              <a:t> dots = </a:t>
            </a:r>
            <a:r>
              <a:rPr>
                <a:solidFill>
                  <a:srgbClr val="E46C0A"/>
                </a:solidFill>
              </a:rPr>
              <a:t>6</a:t>
            </a:r>
            <a:r>
              <a:rPr>
                <a:solidFill>
                  <a:srgbClr val="000000"/>
                </a:solidFill>
              </a:rPr>
              <a:t> total dots</a:t>
            </a:r>
          </a:p>
          <a:p>
            <a:pPr algn="ctr">
              <a:defRPr sz="5000"/>
            </a:pPr>
            <a:r>
              <a:t>Product: </a:t>
            </a:r>
            <a:r>
              <a:rPr>
                <a:solidFill>
                  <a:srgbClr val="E46C0A"/>
                </a:solidFill>
              </a:rPr>
              <a:t>6</a:t>
            </a:r>
          </a:p>
          <a:p>
            <a:pPr algn="ctr">
              <a:defRPr sz="5000">
                <a:solidFill>
                  <a:srgbClr val="558ED5"/>
                </a:solidFill>
              </a:defRPr>
            </a:pPr>
            <a:r>
              <a:t>3</a:t>
            </a:r>
            <a:r>
              <a:rPr>
                <a:solidFill>
                  <a:srgbClr val="000000"/>
                </a:solidFill>
              </a:rPr>
              <a:t> </a:t>
            </a:r>
            <a:r>
              <a:rPr baseline="9999">
                <a:solidFill>
                  <a:srgbClr val="000000"/>
                </a:solidFill>
              </a:rPr>
              <a:t>x</a:t>
            </a:r>
            <a:r>
              <a:rPr>
                <a:solidFill>
                  <a:srgbClr val="000000"/>
                </a:solidFill>
              </a:rPr>
              <a:t> </a:t>
            </a:r>
            <a:r>
              <a:t>2</a:t>
            </a:r>
            <a:r>
              <a:rPr>
                <a:solidFill>
                  <a:srgbClr val="000000"/>
                </a:solidFill>
              </a:rPr>
              <a:t> = </a:t>
            </a:r>
            <a:r>
              <a:rPr>
                <a:solidFill>
                  <a:srgbClr val="E46C0A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3713739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Oval 1"/>
          <p:cNvSpPr/>
          <p:nvPr/>
        </p:nvSpPr>
        <p:spPr>
          <a:xfrm rot="10800000">
            <a:off x="1968074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8" name="Oval 2"/>
          <p:cNvSpPr/>
          <p:nvPr/>
        </p:nvSpPr>
        <p:spPr>
          <a:xfrm rot="10800000">
            <a:off x="2819398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9" name="Oval 3"/>
          <p:cNvSpPr/>
          <p:nvPr/>
        </p:nvSpPr>
        <p:spPr>
          <a:xfrm>
            <a:off x="1600200" y="6096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0" name="Oval 4"/>
          <p:cNvSpPr/>
          <p:nvPr/>
        </p:nvSpPr>
        <p:spPr>
          <a:xfrm rot="10800000">
            <a:off x="5625673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1" name="Oval 5"/>
          <p:cNvSpPr/>
          <p:nvPr/>
        </p:nvSpPr>
        <p:spPr>
          <a:xfrm rot="10800000">
            <a:off x="6476997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2" name="Oval 6"/>
          <p:cNvSpPr/>
          <p:nvPr/>
        </p:nvSpPr>
        <p:spPr>
          <a:xfrm>
            <a:off x="5257800" y="6096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3" name="Oval 7"/>
          <p:cNvSpPr/>
          <p:nvPr/>
        </p:nvSpPr>
        <p:spPr>
          <a:xfrm rot="10800000">
            <a:off x="2044274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4" name="Oval 8"/>
          <p:cNvSpPr/>
          <p:nvPr/>
        </p:nvSpPr>
        <p:spPr>
          <a:xfrm rot="10800000">
            <a:off x="2895598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5" name="Oval 9"/>
          <p:cNvSpPr/>
          <p:nvPr/>
        </p:nvSpPr>
        <p:spPr>
          <a:xfrm>
            <a:off x="1676400" y="42672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6" name="Oval 10"/>
          <p:cNvSpPr/>
          <p:nvPr/>
        </p:nvSpPr>
        <p:spPr>
          <a:xfrm rot="10800000">
            <a:off x="5701873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7" name="Oval 11"/>
          <p:cNvSpPr/>
          <p:nvPr/>
        </p:nvSpPr>
        <p:spPr>
          <a:xfrm rot="10800000">
            <a:off x="6553198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8" name="Oval 12"/>
          <p:cNvSpPr/>
          <p:nvPr/>
        </p:nvSpPr>
        <p:spPr>
          <a:xfrm>
            <a:off x="5334000" y="42672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9" name="Oval 13"/>
          <p:cNvSpPr/>
          <p:nvPr/>
        </p:nvSpPr>
        <p:spPr>
          <a:xfrm rot="10800000">
            <a:off x="3796873" y="3263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20" name="Oval 14"/>
          <p:cNvSpPr/>
          <p:nvPr/>
        </p:nvSpPr>
        <p:spPr>
          <a:xfrm rot="10800000">
            <a:off x="4648197" y="3263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21" name="Oval 15"/>
          <p:cNvSpPr/>
          <p:nvPr/>
        </p:nvSpPr>
        <p:spPr>
          <a:xfrm>
            <a:off x="3429000" y="2438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12189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61BC84-9406-5C4F-BAAE-968925CE6265}"/>
              </a:ext>
            </a:extLst>
          </p:cNvPr>
          <p:cNvSpPr txBox="1"/>
          <p:nvPr/>
        </p:nvSpPr>
        <p:spPr>
          <a:xfrm>
            <a:off x="685410" y="2644943"/>
            <a:ext cx="8123944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/>
              <a:t>Use your hands and  fingers  to describe 2 x 5 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1FEBAB9F-2F3D-864D-B717-C2862A6CFFEA}"/>
              </a:ext>
            </a:extLst>
          </p:cNvPr>
          <p:cNvGrpSpPr/>
          <p:nvPr/>
        </p:nvGrpSpPr>
        <p:grpSpPr>
          <a:xfrm>
            <a:off x="334635" y="4648634"/>
            <a:ext cx="4237365" cy="1948876"/>
            <a:chOff x="0" y="0"/>
            <a:chExt cx="4237363" cy="1948875"/>
          </a:xfrm>
        </p:grpSpPr>
        <p:pic>
          <p:nvPicPr>
            <p:cNvPr id="4" name="Image" descr="Image">
              <a:extLst>
                <a:ext uri="{FF2B5EF4-FFF2-40B4-BE49-F238E27FC236}">
                  <a16:creationId xmlns:a16="http://schemas.microsoft.com/office/drawing/2014/main" id="{AA65DC6A-F22C-4D4B-A5AF-DC17F8CA7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Image" descr="Image">
              <a:extLst>
                <a:ext uri="{FF2B5EF4-FFF2-40B4-BE49-F238E27FC236}">
                  <a16:creationId xmlns:a16="http://schemas.microsoft.com/office/drawing/2014/main" id="{9E7760AF-303C-CE48-96F5-D3C60AFAA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4D5ADF-9D36-BD44-95DE-9FE8EBBBC7E0}"/>
              </a:ext>
            </a:extLst>
          </p:cNvPr>
          <p:cNvGrpSpPr/>
          <p:nvPr/>
        </p:nvGrpSpPr>
        <p:grpSpPr>
          <a:xfrm>
            <a:off x="5920431" y="5271"/>
            <a:ext cx="2713541" cy="3248914"/>
            <a:chOff x="5154629" y="40740"/>
            <a:chExt cx="2713541" cy="3248914"/>
          </a:xfrm>
        </p:grpSpPr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F4866F96-DFCE-854B-887C-E6C4D6574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4629" y="40740"/>
              <a:ext cx="2713541" cy="324891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1F6DF7D-44F9-BC42-8303-B03740A004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335" y="748288"/>
              <a:ext cx="268814" cy="36343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3BF4E9F-E61A-DA4E-97EE-41FC400EA187}"/>
                </a:ext>
              </a:extLst>
            </p:cNvPr>
            <p:cNvCxnSpPr>
              <a:cxnSpLocks/>
            </p:cNvCxnSpPr>
            <p:nvPr/>
          </p:nvCxnSpPr>
          <p:spPr>
            <a:xfrm>
              <a:off x="5558337" y="1072462"/>
              <a:ext cx="0" cy="38414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63FF50B-6682-CB4E-A633-E12F5E4E789B}"/>
                </a:ext>
              </a:extLst>
            </p:cNvPr>
            <p:cNvCxnSpPr>
              <a:cxnSpLocks/>
            </p:cNvCxnSpPr>
            <p:nvPr/>
          </p:nvCxnSpPr>
          <p:spPr>
            <a:xfrm>
              <a:off x="7256517" y="734576"/>
              <a:ext cx="219443" cy="26491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C43D82C-B076-8841-BC7E-06667E14B493}"/>
                </a:ext>
              </a:extLst>
            </p:cNvPr>
            <p:cNvCxnSpPr>
              <a:cxnSpLocks/>
            </p:cNvCxnSpPr>
            <p:nvPr/>
          </p:nvCxnSpPr>
          <p:spPr>
            <a:xfrm>
              <a:off x="7475960" y="1002835"/>
              <a:ext cx="1" cy="26169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937521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" name="Group 16"/>
          <p:cNvGrpSpPr/>
          <p:nvPr/>
        </p:nvGrpSpPr>
        <p:grpSpPr>
          <a:xfrm>
            <a:off x="2514599" y="76199"/>
            <a:ext cx="4025477" cy="3657601"/>
            <a:chOff x="0" y="0"/>
            <a:chExt cx="4025475" cy="3657599"/>
          </a:xfrm>
        </p:grpSpPr>
        <p:sp>
          <p:nvSpPr>
            <p:cNvPr id="690" name="Oval 1"/>
            <p:cNvSpPr/>
            <p:nvPr/>
          </p:nvSpPr>
          <p:spPr>
            <a:xfrm rot="10800000">
              <a:off x="252390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1" name="Oval 2"/>
            <p:cNvSpPr/>
            <p:nvPr/>
          </p:nvSpPr>
          <p:spPr>
            <a:xfrm rot="10800000">
              <a:off x="836462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2" name="Oval 3"/>
            <p:cNvSpPr/>
            <p:nvPr/>
          </p:nvSpPr>
          <p:spPr>
            <a:xfrm>
              <a:off x="-1" y="-1"/>
              <a:ext cx="1463812" cy="13475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Oval 4"/>
            <p:cNvSpPr/>
            <p:nvPr/>
          </p:nvSpPr>
          <p:spPr>
            <a:xfrm rot="10800000">
              <a:off x="2761777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4" name="Oval 5"/>
            <p:cNvSpPr/>
            <p:nvPr/>
          </p:nvSpPr>
          <p:spPr>
            <a:xfrm rot="10800000">
              <a:off x="3345849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5" name="Oval 6"/>
            <p:cNvSpPr/>
            <p:nvPr/>
          </p:nvSpPr>
          <p:spPr>
            <a:xfrm>
              <a:off x="2509386" y="-1"/>
              <a:ext cx="1463812" cy="13475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6" name="Oval 7"/>
            <p:cNvSpPr/>
            <p:nvPr/>
          </p:nvSpPr>
          <p:spPr>
            <a:xfrm rot="10800000">
              <a:off x="304669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7" name="Oval 8"/>
            <p:cNvSpPr/>
            <p:nvPr/>
          </p:nvSpPr>
          <p:spPr>
            <a:xfrm rot="10800000">
              <a:off x="888741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98" name="Oval 9"/>
            <p:cNvSpPr/>
            <p:nvPr/>
          </p:nvSpPr>
          <p:spPr>
            <a:xfrm>
              <a:off x="52278" y="2310063"/>
              <a:ext cx="1463811" cy="134753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Oval 10"/>
            <p:cNvSpPr/>
            <p:nvPr/>
          </p:nvSpPr>
          <p:spPr>
            <a:xfrm rot="10800000">
              <a:off x="2814056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00" name="Oval 11"/>
            <p:cNvSpPr/>
            <p:nvPr/>
          </p:nvSpPr>
          <p:spPr>
            <a:xfrm rot="10800000">
              <a:off x="3398128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01" name="Oval 12"/>
            <p:cNvSpPr/>
            <p:nvPr/>
          </p:nvSpPr>
          <p:spPr>
            <a:xfrm>
              <a:off x="2561665" y="2310063"/>
              <a:ext cx="1463811" cy="134753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Oval 13"/>
            <p:cNvSpPr/>
            <p:nvPr/>
          </p:nvSpPr>
          <p:spPr>
            <a:xfrm rot="10800000">
              <a:off x="1507084" y="1676398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03" name="Oval 14"/>
            <p:cNvSpPr/>
            <p:nvPr/>
          </p:nvSpPr>
          <p:spPr>
            <a:xfrm rot="10800000">
              <a:off x="2091156" y="1676398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04" name="Oval 15"/>
            <p:cNvSpPr/>
            <p:nvPr/>
          </p:nvSpPr>
          <p:spPr>
            <a:xfrm>
              <a:off x="1254693" y="1155031"/>
              <a:ext cx="1463811" cy="134753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08" name="“I thought of it as…"/>
          <p:cNvSpPr txBox="1"/>
          <p:nvPr/>
        </p:nvSpPr>
        <p:spPr>
          <a:xfrm>
            <a:off x="599916" y="4399854"/>
            <a:ext cx="3421768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rPr dirty="0"/>
              <a:t>“I thought of it as </a:t>
            </a:r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rPr dirty="0"/>
              <a:t>Two of each type of finger</a:t>
            </a:r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rPr dirty="0"/>
              <a:t>2,4,6,8,10”</a:t>
            </a:r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endParaRPr dirty="0"/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endParaRPr dirty="0"/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endParaRPr dirty="0"/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endParaRPr dirty="0"/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endParaRPr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5C1E1A-3250-214F-9B32-FE02598F5BE6}"/>
              </a:ext>
            </a:extLst>
          </p:cNvPr>
          <p:cNvGrpSpPr/>
          <p:nvPr/>
        </p:nvGrpSpPr>
        <p:grpSpPr>
          <a:xfrm>
            <a:off x="6975914" y="3429000"/>
            <a:ext cx="1869901" cy="2577410"/>
            <a:chOff x="5154629" y="40740"/>
            <a:chExt cx="2713541" cy="3248914"/>
          </a:xfrm>
        </p:grpSpPr>
        <p:pic>
          <p:nvPicPr>
            <p:cNvPr id="22" name="Image" descr="Image">
              <a:extLst>
                <a:ext uri="{FF2B5EF4-FFF2-40B4-BE49-F238E27FC236}">
                  <a16:creationId xmlns:a16="http://schemas.microsoft.com/office/drawing/2014/main" id="{CBEAD564-5E4B-024F-96F5-463037908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4629" y="40740"/>
              <a:ext cx="2713541" cy="324891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9F09EE-F639-3E40-B1CC-EE90AA055B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335" y="748288"/>
              <a:ext cx="268814" cy="36343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76B506B-1237-0846-A82D-1F206F336C32}"/>
                </a:ext>
              </a:extLst>
            </p:cNvPr>
            <p:cNvCxnSpPr>
              <a:cxnSpLocks/>
            </p:cNvCxnSpPr>
            <p:nvPr/>
          </p:nvCxnSpPr>
          <p:spPr>
            <a:xfrm>
              <a:off x="5558337" y="1072462"/>
              <a:ext cx="0" cy="38414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7599C20-27F5-CD41-B954-A211C992659B}"/>
                </a:ext>
              </a:extLst>
            </p:cNvPr>
            <p:cNvCxnSpPr>
              <a:cxnSpLocks/>
            </p:cNvCxnSpPr>
            <p:nvPr/>
          </p:nvCxnSpPr>
          <p:spPr>
            <a:xfrm>
              <a:off x="7256517" y="734576"/>
              <a:ext cx="219443" cy="26491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C999434-6C0E-1641-AEE8-69FDD2239C4F}"/>
                </a:ext>
              </a:extLst>
            </p:cNvPr>
            <p:cNvCxnSpPr>
              <a:cxnSpLocks/>
            </p:cNvCxnSpPr>
            <p:nvPr/>
          </p:nvCxnSpPr>
          <p:spPr>
            <a:xfrm>
              <a:off x="7475960" y="1002835"/>
              <a:ext cx="1" cy="26169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5" name="Group 16"/>
          <p:cNvGrpSpPr/>
          <p:nvPr/>
        </p:nvGrpSpPr>
        <p:grpSpPr>
          <a:xfrm>
            <a:off x="2514599" y="76199"/>
            <a:ext cx="4025477" cy="3657601"/>
            <a:chOff x="0" y="0"/>
            <a:chExt cx="4025475" cy="3657599"/>
          </a:xfrm>
        </p:grpSpPr>
        <p:sp>
          <p:nvSpPr>
            <p:cNvPr id="710" name="Oval 1"/>
            <p:cNvSpPr/>
            <p:nvPr/>
          </p:nvSpPr>
          <p:spPr>
            <a:xfrm rot="10800000">
              <a:off x="252390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11" name="Oval 2"/>
            <p:cNvSpPr/>
            <p:nvPr/>
          </p:nvSpPr>
          <p:spPr>
            <a:xfrm rot="10800000">
              <a:off x="836462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12" name="Oval 3"/>
            <p:cNvSpPr/>
            <p:nvPr/>
          </p:nvSpPr>
          <p:spPr>
            <a:xfrm>
              <a:off x="-1" y="-1"/>
              <a:ext cx="1463812" cy="13475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Oval 4"/>
            <p:cNvSpPr/>
            <p:nvPr/>
          </p:nvSpPr>
          <p:spPr>
            <a:xfrm rot="10800000">
              <a:off x="2761777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14" name="Oval 5"/>
            <p:cNvSpPr/>
            <p:nvPr/>
          </p:nvSpPr>
          <p:spPr>
            <a:xfrm rot="10800000">
              <a:off x="3345849" y="521367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15" name="Oval 6"/>
            <p:cNvSpPr/>
            <p:nvPr/>
          </p:nvSpPr>
          <p:spPr>
            <a:xfrm>
              <a:off x="2509386" y="-1"/>
              <a:ext cx="1463812" cy="13475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Oval 7"/>
            <p:cNvSpPr/>
            <p:nvPr/>
          </p:nvSpPr>
          <p:spPr>
            <a:xfrm rot="10800000">
              <a:off x="304669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17" name="Oval 8"/>
            <p:cNvSpPr/>
            <p:nvPr/>
          </p:nvSpPr>
          <p:spPr>
            <a:xfrm rot="10800000">
              <a:off x="888741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18" name="Oval 9"/>
            <p:cNvSpPr/>
            <p:nvPr/>
          </p:nvSpPr>
          <p:spPr>
            <a:xfrm>
              <a:off x="52278" y="2310063"/>
              <a:ext cx="1463811" cy="134753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Oval 10"/>
            <p:cNvSpPr/>
            <p:nvPr/>
          </p:nvSpPr>
          <p:spPr>
            <a:xfrm rot="10800000">
              <a:off x="2814056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0" name="Oval 11"/>
            <p:cNvSpPr/>
            <p:nvPr/>
          </p:nvSpPr>
          <p:spPr>
            <a:xfrm rot="10800000">
              <a:off x="3398128" y="2831430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1" name="Oval 12"/>
            <p:cNvSpPr/>
            <p:nvPr/>
          </p:nvSpPr>
          <p:spPr>
            <a:xfrm>
              <a:off x="2561665" y="2310063"/>
              <a:ext cx="1463811" cy="134753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Oval 13"/>
            <p:cNvSpPr/>
            <p:nvPr/>
          </p:nvSpPr>
          <p:spPr>
            <a:xfrm rot="10800000">
              <a:off x="1507084" y="1676398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3" name="Oval 14"/>
            <p:cNvSpPr/>
            <p:nvPr/>
          </p:nvSpPr>
          <p:spPr>
            <a:xfrm rot="10800000">
              <a:off x="2091156" y="1676398"/>
              <a:ext cx="374957" cy="344907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4" name="Oval 15"/>
            <p:cNvSpPr/>
            <p:nvPr/>
          </p:nvSpPr>
          <p:spPr>
            <a:xfrm>
              <a:off x="1254693" y="1155031"/>
              <a:ext cx="1463811" cy="134753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296" y="3984608"/>
            <a:ext cx="1746050" cy="24823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31" name="Group"/>
          <p:cNvGrpSpPr/>
          <p:nvPr/>
        </p:nvGrpSpPr>
        <p:grpSpPr>
          <a:xfrm>
            <a:off x="7292835" y="4761833"/>
            <a:ext cx="333088" cy="333088"/>
            <a:chOff x="0" y="0"/>
            <a:chExt cx="333087" cy="333087"/>
          </a:xfrm>
        </p:grpSpPr>
        <p:sp>
          <p:nvSpPr>
            <p:cNvPr id="728" name="Oval 1"/>
            <p:cNvSpPr/>
            <p:nvPr/>
          </p:nvSpPr>
          <p:spPr>
            <a:xfrm rot="10800000">
              <a:off x="57430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29" name="Oval 2"/>
            <p:cNvSpPr/>
            <p:nvPr/>
          </p:nvSpPr>
          <p:spPr>
            <a:xfrm rot="10800000">
              <a:off x="190335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30" name="Oval 3"/>
            <p:cNvSpPr/>
            <p:nvPr/>
          </p:nvSpPr>
          <p:spPr>
            <a:xfrm>
              <a:off x="0" y="0"/>
              <a:ext cx="333088" cy="333088"/>
            </a:xfrm>
            <a:prstGeom prst="ellipse">
              <a:avLst/>
            </a:prstGeom>
            <a:noFill/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5" name="Group"/>
          <p:cNvGrpSpPr/>
          <p:nvPr/>
        </p:nvGrpSpPr>
        <p:grpSpPr>
          <a:xfrm>
            <a:off x="7815543" y="4280691"/>
            <a:ext cx="333089" cy="333088"/>
            <a:chOff x="0" y="0"/>
            <a:chExt cx="333087" cy="333087"/>
          </a:xfrm>
        </p:grpSpPr>
        <p:sp>
          <p:nvSpPr>
            <p:cNvPr id="732" name="Oval 1"/>
            <p:cNvSpPr/>
            <p:nvPr/>
          </p:nvSpPr>
          <p:spPr>
            <a:xfrm rot="10800000">
              <a:off x="57430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33" name="Oval 2"/>
            <p:cNvSpPr/>
            <p:nvPr/>
          </p:nvSpPr>
          <p:spPr>
            <a:xfrm rot="10800000">
              <a:off x="190335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34" name="Oval 3"/>
            <p:cNvSpPr/>
            <p:nvPr/>
          </p:nvSpPr>
          <p:spPr>
            <a:xfrm>
              <a:off x="0" y="0"/>
              <a:ext cx="333088" cy="333088"/>
            </a:xfrm>
            <a:prstGeom prst="ellipse">
              <a:avLst/>
            </a:prstGeom>
            <a:noFill/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9" name="Group"/>
          <p:cNvGrpSpPr/>
          <p:nvPr/>
        </p:nvGrpSpPr>
        <p:grpSpPr>
          <a:xfrm>
            <a:off x="8354644" y="4394786"/>
            <a:ext cx="333088" cy="333088"/>
            <a:chOff x="0" y="0"/>
            <a:chExt cx="333087" cy="333087"/>
          </a:xfrm>
        </p:grpSpPr>
        <p:sp>
          <p:nvSpPr>
            <p:cNvPr id="736" name="Oval 1"/>
            <p:cNvSpPr/>
            <p:nvPr/>
          </p:nvSpPr>
          <p:spPr>
            <a:xfrm rot="10800000">
              <a:off x="57430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37" name="Oval 2"/>
            <p:cNvSpPr/>
            <p:nvPr/>
          </p:nvSpPr>
          <p:spPr>
            <a:xfrm rot="10800000">
              <a:off x="190335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38" name="Oval 3"/>
            <p:cNvSpPr/>
            <p:nvPr/>
          </p:nvSpPr>
          <p:spPr>
            <a:xfrm>
              <a:off x="0" y="0"/>
              <a:ext cx="333088" cy="333088"/>
            </a:xfrm>
            <a:prstGeom prst="ellipse">
              <a:avLst/>
            </a:prstGeom>
            <a:noFill/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43" name="Group"/>
          <p:cNvGrpSpPr/>
          <p:nvPr/>
        </p:nvGrpSpPr>
        <p:grpSpPr>
          <a:xfrm>
            <a:off x="8125240" y="4108030"/>
            <a:ext cx="333088" cy="333088"/>
            <a:chOff x="0" y="0"/>
            <a:chExt cx="333087" cy="333087"/>
          </a:xfrm>
        </p:grpSpPr>
        <p:sp>
          <p:nvSpPr>
            <p:cNvPr id="740" name="Oval 1"/>
            <p:cNvSpPr/>
            <p:nvPr/>
          </p:nvSpPr>
          <p:spPr>
            <a:xfrm rot="10800000">
              <a:off x="57430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41" name="Oval 2"/>
            <p:cNvSpPr/>
            <p:nvPr/>
          </p:nvSpPr>
          <p:spPr>
            <a:xfrm rot="10800000">
              <a:off x="190335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42" name="Oval 3"/>
            <p:cNvSpPr/>
            <p:nvPr/>
          </p:nvSpPr>
          <p:spPr>
            <a:xfrm>
              <a:off x="0" y="0"/>
              <a:ext cx="333088" cy="333088"/>
            </a:xfrm>
            <a:prstGeom prst="ellipse">
              <a:avLst/>
            </a:prstGeom>
            <a:noFill/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47" name="Group"/>
          <p:cNvGrpSpPr/>
          <p:nvPr/>
        </p:nvGrpSpPr>
        <p:grpSpPr>
          <a:xfrm>
            <a:off x="8652870" y="4761833"/>
            <a:ext cx="333088" cy="333088"/>
            <a:chOff x="0" y="0"/>
            <a:chExt cx="333087" cy="333087"/>
          </a:xfrm>
        </p:grpSpPr>
        <p:sp>
          <p:nvSpPr>
            <p:cNvPr id="744" name="Oval 1"/>
            <p:cNvSpPr/>
            <p:nvPr/>
          </p:nvSpPr>
          <p:spPr>
            <a:xfrm rot="10800000">
              <a:off x="57430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45" name="Oval 2"/>
            <p:cNvSpPr/>
            <p:nvPr/>
          </p:nvSpPr>
          <p:spPr>
            <a:xfrm rot="10800000">
              <a:off x="190335" y="128872"/>
              <a:ext cx="85322" cy="85256"/>
            </a:xfrm>
            <a:prstGeom prst="ellipse">
              <a:avLst/>
            </a:prstGeom>
            <a:solidFill>
              <a:schemeClr val="accent2">
                <a:satOff val="-4966"/>
                <a:lumOff val="-10549"/>
              </a:schemeClr>
            </a:solidFill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46" name="Oval 3"/>
            <p:cNvSpPr/>
            <p:nvPr/>
          </p:nvSpPr>
          <p:spPr>
            <a:xfrm>
              <a:off x="0" y="0"/>
              <a:ext cx="333088" cy="333088"/>
            </a:xfrm>
            <a:prstGeom prst="ellipse">
              <a:avLst/>
            </a:prstGeom>
            <a:noFill/>
            <a:ln w="254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48" name="“I counted by twos…"/>
          <p:cNvSpPr txBox="1"/>
          <p:nvPr/>
        </p:nvSpPr>
        <p:spPr>
          <a:xfrm>
            <a:off x="1871215" y="4441119"/>
            <a:ext cx="2525426" cy="1129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rPr dirty="0"/>
              <a:t>“I counted by twos </a:t>
            </a:r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rPr dirty="0"/>
              <a:t>on one hand </a:t>
            </a:r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rPr dirty="0"/>
              <a:t>2,4,6,8,10”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67682 0.120206" pathEditMode="relative">
                                      <p:cBhvr>
                                        <p:cTn id="6" dur="10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79379 0.177132" pathEditMode="relative">
                                      <p:cBhvr>
                                        <p:cTn id="9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3869 0.176726" pathEditMode="relative">
                                      <p:cBhvr>
                                        <p:cTn id="12" dur="10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-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2822 0.141782" pathEditMode="relative">
                                      <p:cBhvr>
                                        <p:cTn id="15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5070 0.062452" pathEditMode="relative">
                                      <p:cBhvr>
                                        <p:cTn id="18" dur="10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731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" grpId="6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829" y="2187832"/>
            <a:ext cx="1746050" cy="2482336"/>
          </a:xfrm>
          <a:prstGeom prst="rect">
            <a:avLst/>
          </a:prstGeom>
          <a:ln w="12700">
            <a:miter lim="400000"/>
          </a:ln>
        </p:spPr>
      </p:pic>
      <p:pic>
        <p:nvPicPr>
          <p:cNvPr id="7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23635" y="2187832"/>
            <a:ext cx="1746050" cy="2482336"/>
          </a:xfrm>
          <a:prstGeom prst="rect">
            <a:avLst/>
          </a:prstGeom>
          <a:ln w="12700">
            <a:miter lim="400000"/>
          </a:ln>
        </p:spPr>
      </p:pic>
      <p:sp>
        <p:nvSpPr>
          <p:cNvPr id="765" name="Oval 7"/>
          <p:cNvSpPr/>
          <p:nvPr/>
        </p:nvSpPr>
        <p:spPr>
          <a:xfrm rot="10800000">
            <a:off x="2044275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6" name="Oval 8"/>
          <p:cNvSpPr/>
          <p:nvPr/>
        </p:nvSpPr>
        <p:spPr>
          <a:xfrm rot="10800000">
            <a:off x="2895599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7" name="Oval 9"/>
          <p:cNvSpPr/>
          <p:nvPr/>
        </p:nvSpPr>
        <p:spPr>
          <a:xfrm>
            <a:off x="16764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8" name="Oval 12"/>
          <p:cNvSpPr/>
          <p:nvPr/>
        </p:nvSpPr>
        <p:spPr>
          <a:xfrm>
            <a:off x="53340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9" name="Oval 7"/>
          <p:cNvSpPr/>
          <p:nvPr/>
        </p:nvSpPr>
        <p:spPr>
          <a:xfrm rot="10800000">
            <a:off x="2044275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0" name="Oval 8"/>
          <p:cNvSpPr/>
          <p:nvPr/>
        </p:nvSpPr>
        <p:spPr>
          <a:xfrm rot="10800000">
            <a:off x="2895599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1" name="Oval 8"/>
          <p:cNvSpPr/>
          <p:nvPr/>
        </p:nvSpPr>
        <p:spPr>
          <a:xfrm rot="10800000">
            <a:off x="2469937" y="249427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2" name="Oval 7"/>
          <p:cNvSpPr/>
          <p:nvPr/>
        </p:nvSpPr>
        <p:spPr>
          <a:xfrm rot="10800000">
            <a:off x="5701874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3" name="Oval 8"/>
          <p:cNvSpPr/>
          <p:nvPr/>
        </p:nvSpPr>
        <p:spPr>
          <a:xfrm rot="10800000">
            <a:off x="6553199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4" name="Oval 7"/>
          <p:cNvSpPr/>
          <p:nvPr/>
        </p:nvSpPr>
        <p:spPr>
          <a:xfrm rot="10800000">
            <a:off x="5701874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5" name="Oval 8"/>
          <p:cNvSpPr/>
          <p:nvPr/>
        </p:nvSpPr>
        <p:spPr>
          <a:xfrm rot="10800000">
            <a:off x="6553199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6" name="Oval 8"/>
          <p:cNvSpPr/>
          <p:nvPr/>
        </p:nvSpPr>
        <p:spPr>
          <a:xfrm rot="10800000">
            <a:off x="6127536" y="249427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7" name="“I know that five twos equals two fives…"/>
          <p:cNvSpPr txBox="1"/>
          <p:nvPr/>
        </p:nvSpPr>
        <p:spPr>
          <a:xfrm>
            <a:off x="1811834" y="340291"/>
            <a:ext cx="5009367" cy="1129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t>“I know that five twos equals two fives</a:t>
            </a:r>
          </a:p>
          <a:p>
            <a:pPr algn="ctr">
              <a:defRPr sz="2400" b="1" i="1">
                <a:solidFill>
                  <a:srgbClr val="0096FF"/>
                </a:solidFill>
              </a:defRPr>
            </a:pPr>
            <a:r>
              <a:t>So I thought double 5 is 10”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1" name="Group"/>
          <p:cNvGrpSpPr/>
          <p:nvPr/>
        </p:nvGrpSpPr>
        <p:grpSpPr>
          <a:xfrm>
            <a:off x="317499" y="381000"/>
            <a:ext cx="2957921" cy="2919505"/>
            <a:chOff x="0" y="0"/>
            <a:chExt cx="2957918" cy="2919504"/>
          </a:xfrm>
        </p:grpSpPr>
        <p:sp>
          <p:nvSpPr>
            <p:cNvPr id="656" name="Oval 1"/>
            <p:cNvSpPr/>
            <p:nvPr/>
          </p:nvSpPr>
          <p:spPr>
            <a:xfrm rot="10800000">
              <a:off x="185455" y="416156"/>
              <a:ext cx="275520" cy="275306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57" name="Oval 2"/>
            <p:cNvSpPr/>
            <p:nvPr/>
          </p:nvSpPr>
          <p:spPr>
            <a:xfrm rot="10800000">
              <a:off x="614631" y="416156"/>
              <a:ext cx="275520" cy="275306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58" name="Oval 3"/>
            <p:cNvSpPr/>
            <p:nvPr/>
          </p:nvSpPr>
          <p:spPr>
            <a:xfrm>
              <a:off x="0" y="0"/>
              <a:ext cx="1075607" cy="107560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Oval 4"/>
            <p:cNvSpPr/>
            <p:nvPr/>
          </p:nvSpPr>
          <p:spPr>
            <a:xfrm rot="10800000">
              <a:off x="2029352" y="416156"/>
              <a:ext cx="275520" cy="275306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0" name="Oval 5"/>
            <p:cNvSpPr/>
            <p:nvPr/>
          </p:nvSpPr>
          <p:spPr>
            <a:xfrm rot="10800000">
              <a:off x="2458529" y="416156"/>
              <a:ext cx="275519" cy="275306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1" name="Oval 6"/>
            <p:cNvSpPr/>
            <p:nvPr/>
          </p:nvSpPr>
          <p:spPr>
            <a:xfrm>
              <a:off x="1843897" y="0"/>
              <a:ext cx="1075608" cy="1075607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2" name="Oval 7"/>
            <p:cNvSpPr/>
            <p:nvPr/>
          </p:nvSpPr>
          <p:spPr>
            <a:xfrm rot="10800000">
              <a:off x="223870" y="2260054"/>
              <a:ext cx="275519" cy="275305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3" name="Oval 8"/>
            <p:cNvSpPr/>
            <p:nvPr/>
          </p:nvSpPr>
          <p:spPr>
            <a:xfrm rot="10800000">
              <a:off x="653046" y="2260054"/>
              <a:ext cx="275520" cy="275305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4" name="Oval 9"/>
            <p:cNvSpPr/>
            <p:nvPr/>
          </p:nvSpPr>
          <p:spPr>
            <a:xfrm>
              <a:off x="38414" y="1843897"/>
              <a:ext cx="1075608" cy="107560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5" name="Oval 10"/>
            <p:cNvSpPr/>
            <p:nvPr/>
          </p:nvSpPr>
          <p:spPr>
            <a:xfrm rot="10800000">
              <a:off x="2067767" y="2260054"/>
              <a:ext cx="275520" cy="275305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6" name="Oval 11"/>
            <p:cNvSpPr/>
            <p:nvPr/>
          </p:nvSpPr>
          <p:spPr>
            <a:xfrm rot="10800000">
              <a:off x="2496943" y="2260054"/>
              <a:ext cx="275520" cy="275305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7" name="Oval 12"/>
            <p:cNvSpPr/>
            <p:nvPr/>
          </p:nvSpPr>
          <p:spPr>
            <a:xfrm>
              <a:off x="1882312" y="1843897"/>
              <a:ext cx="1075607" cy="107560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Oval 13"/>
            <p:cNvSpPr/>
            <p:nvPr/>
          </p:nvSpPr>
          <p:spPr>
            <a:xfrm rot="10800000">
              <a:off x="1107404" y="1338105"/>
              <a:ext cx="275520" cy="275305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69" name="Oval 14"/>
            <p:cNvSpPr/>
            <p:nvPr/>
          </p:nvSpPr>
          <p:spPr>
            <a:xfrm rot="10800000">
              <a:off x="1536580" y="1338105"/>
              <a:ext cx="275520" cy="275305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70" name="Oval 15"/>
            <p:cNvSpPr/>
            <p:nvPr/>
          </p:nvSpPr>
          <p:spPr>
            <a:xfrm>
              <a:off x="921948" y="921948"/>
              <a:ext cx="1075608" cy="107560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84" name="Group"/>
          <p:cNvGrpSpPr/>
          <p:nvPr/>
        </p:nvGrpSpPr>
        <p:grpSpPr>
          <a:xfrm>
            <a:off x="4712066" y="3845400"/>
            <a:ext cx="3657234" cy="1347402"/>
            <a:chOff x="0" y="0"/>
            <a:chExt cx="3657232" cy="1347401"/>
          </a:xfrm>
        </p:grpSpPr>
        <p:sp>
          <p:nvSpPr>
            <p:cNvPr id="672" name="Oval 7"/>
            <p:cNvSpPr/>
            <p:nvPr/>
          </p:nvSpPr>
          <p:spPr>
            <a:xfrm rot="10800000">
              <a:off x="232318" y="195352"/>
              <a:ext cx="345141" cy="34487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73" name="Oval 8"/>
            <p:cNvSpPr/>
            <p:nvPr/>
          </p:nvSpPr>
          <p:spPr>
            <a:xfrm rot="10800000">
              <a:off x="769943" y="195352"/>
              <a:ext cx="345140" cy="34487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74" name="Oval 9"/>
            <p:cNvSpPr/>
            <p:nvPr/>
          </p:nvSpPr>
          <p:spPr>
            <a:xfrm>
              <a:off x="0" y="0"/>
              <a:ext cx="1347402" cy="1347402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Oval 12"/>
            <p:cNvSpPr/>
            <p:nvPr/>
          </p:nvSpPr>
          <p:spPr>
            <a:xfrm>
              <a:off x="2309831" y="0"/>
              <a:ext cx="1347402" cy="1347402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Oval 7"/>
            <p:cNvSpPr/>
            <p:nvPr/>
          </p:nvSpPr>
          <p:spPr>
            <a:xfrm rot="10800000">
              <a:off x="232318" y="869532"/>
              <a:ext cx="345141" cy="34487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77" name="Oval 8"/>
            <p:cNvSpPr/>
            <p:nvPr/>
          </p:nvSpPr>
          <p:spPr>
            <a:xfrm rot="10800000">
              <a:off x="769943" y="869532"/>
              <a:ext cx="345140" cy="34487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78" name="Oval 8"/>
            <p:cNvSpPr/>
            <p:nvPr/>
          </p:nvSpPr>
          <p:spPr>
            <a:xfrm rot="10800000">
              <a:off x="501130" y="521315"/>
              <a:ext cx="345141" cy="344872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79" name="Oval 7"/>
            <p:cNvSpPr/>
            <p:nvPr/>
          </p:nvSpPr>
          <p:spPr>
            <a:xfrm rot="10800000">
              <a:off x="2542150" y="184225"/>
              <a:ext cx="345140" cy="344872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80" name="Oval 8"/>
            <p:cNvSpPr/>
            <p:nvPr/>
          </p:nvSpPr>
          <p:spPr>
            <a:xfrm rot="10800000">
              <a:off x="3079774" y="184225"/>
              <a:ext cx="345141" cy="344872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81" name="Oval 7"/>
            <p:cNvSpPr/>
            <p:nvPr/>
          </p:nvSpPr>
          <p:spPr>
            <a:xfrm rot="10800000">
              <a:off x="2542150" y="858405"/>
              <a:ext cx="345140" cy="34487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82" name="Oval 8"/>
            <p:cNvSpPr/>
            <p:nvPr/>
          </p:nvSpPr>
          <p:spPr>
            <a:xfrm rot="10800000">
              <a:off x="3079774" y="858405"/>
              <a:ext cx="345141" cy="34487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83" name="Oval 8"/>
            <p:cNvSpPr/>
            <p:nvPr/>
          </p:nvSpPr>
          <p:spPr>
            <a:xfrm rot="10800000">
              <a:off x="2810962" y="510188"/>
              <a:ext cx="345140" cy="344872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687" name="Group"/>
          <p:cNvGrpSpPr/>
          <p:nvPr/>
        </p:nvGrpSpPr>
        <p:grpSpPr>
          <a:xfrm>
            <a:off x="4544741" y="4651633"/>
            <a:ext cx="4237365" cy="1948876"/>
            <a:chOff x="0" y="0"/>
            <a:chExt cx="4237363" cy="1948875"/>
          </a:xfrm>
        </p:grpSpPr>
        <p:pic>
          <p:nvPicPr>
            <p:cNvPr id="685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86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BC1506-6945-944D-AB78-0B8ED7426566}"/>
              </a:ext>
            </a:extLst>
          </p:cNvPr>
          <p:cNvGrpSpPr/>
          <p:nvPr/>
        </p:nvGrpSpPr>
        <p:grpSpPr>
          <a:xfrm>
            <a:off x="5154629" y="40740"/>
            <a:ext cx="2713541" cy="3248914"/>
            <a:chOff x="5154629" y="40740"/>
            <a:chExt cx="2713541" cy="3248914"/>
          </a:xfrm>
        </p:grpSpPr>
        <p:pic>
          <p:nvPicPr>
            <p:cNvPr id="688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4629" y="40740"/>
              <a:ext cx="2713541" cy="324891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04E5007-F8D8-0D43-BEF6-8E52308186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8335" y="748288"/>
              <a:ext cx="268814" cy="36343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375C7CA-77FC-3545-B082-A7155E511518}"/>
                </a:ext>
              </a:extLst>
            </p:cNvPr>
            <p:cNvCxnSpPr>
              <a:cxnSpLocks/>
            </p:cNvCxnSpPr>
            <p:nvPr/>
          </p:nvCxnSpPr>
          <p:spPr>
            <a:xfrm>
              <a:off x="5558337" y="1072462"/>
              <a:ext cx="0" cy="38414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7D811C9-5604-4C48-A407-F99C985B125B}"/>
                </a:ext>
              </a:extLst>
            </p:cNvPr>
            <p:cNvCxnSpPr>
              <a:cxnSpLocks/>
            </p:cNvCxnSpPr>
            <p:nvPr/>
          </p:nvCxnSpPr>
          <p:spPr>
            <a:xfrm>
              <a:off x="7256517" y="734576"/>
              <a:ext cx="219443" cy="26491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4F042BD-8EF3-0E45-88D1-93F95A12C02F}"/>
                </a:ext>
              </a:extLst>
            </p:cNvPr>
            <p:cNvCxnSpPr>
              <a:cxnSpLocks/>
            </p:cNvCxnSpPr>
            <p:nvPr/>
          </p:nvCxnSpPr>
          <p:spPr>
            <a:xfrm>
              <a:off x="7475960" y="1002835"/>
              <a:ext cx="1" cy="26169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Oval 7"/>
          <p:cNvSpPr/>
          <p:nvPr/>
        </p:nvSpPr>
        <p:spPr>
          <a:xfrm rot="10800000">
            <a:off x="2044275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1" name="Oval 8"/>
          <p:cNvSpPr/>
          <p:nvPr/>
        </p:nvSpPr>
        <p:spPr>
          <a:xfrm rot="10800000">
            <a:off x="2895599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2" name="Oval 9"/>
          <p:cNvSpPr/>
          <p:nvPr/>
        </p:nvSpPr>
        <p:spPr>
          <a:xfrm>
            <a:off x="16764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Oval 12"/>
          <p:cNvSpPr/>
          <p:nvPr/>
        </p:nvSpPr>
        <p:spPr>
          <a:xfrm>
            <a:off x="53340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Oval 7"/>
          <p:cNvSpPr/>
          <p:nvPr/>
        </p:nvSpPr>
        <p:spPr>
          <a:xfrm rot="10800000">
            <a:off x="2044275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5" name="Oval 8"/>
          <p:cNvSpPr/>
          <p:nvPr/>
        </p:nvSpPr>
        <p:spPr>
          <a:xfrm rot="10800000">
            <a:off x="2895599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6" name="Oval 8"/>
          <p:cNvSpPr/>
          <p:nvPr/>
        </p:nvSpPr>
        <p:spPr>
          <a:xfrm rot="10800000">
            <a:off x="2469937" y="2511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7" name="Oval 7"/>
          <p:cNvSpPr/>
          <p:nvPr/>
        </p:nvSpPr>
        <p:spPr>
          <a:xfrm rot="10800000">
            <a:off x="5701874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8" name="Oval 8"/>
          <p:cNvSpPr/>
          <p:nvPr/>
        </p:nvSpPr>
        <p:spPr>
          <a:xfrm rot="10800000">
            <a:off x="6553199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9" name="Oval 7"/>
          <p:cNvSpPr/>
          <p:nvPr/>
        </p:nvSpPr>
        <p:spPr>
          <a:xfrm rot="10800000">
            <a:off x="5701874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0" name="Oval 8"/>
          <p:cNvSpPr/>
          <p:nvPr/>
        </p:nvSpPr>
        <p:spPr>
          <a:xfrm rot="10800000">
            <a:off x="6553199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1" name="Oval 8"/>
          <p:cNvSpPr/>
          <p:nvPr/>
        </p:nvSpPr>
        <p:spPr>
          <a:xfrm rot="10800000">
            <a:off x="6127536" y="249427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73734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Oval 1"/>
          <p:cNvSpPr/>
          <p:nvPr/>
        </p:nvSpPr>
        <p:spPr>
          <a:xfrm rot="10800000">
            <a:off x="1968074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8" name="Oval 2"/>
          <p:cNvSpPr/>
          <p:nvPr/>
        </p:nvSpPr>
        <p:spPr>
          <a:xfrm rot="10800000">
            <a:off x="2819398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9" name="Oval 3"/>
          <p:cNvSpPr/>
          <p:nvPr/>
        </p:nvSpPr>
        <p:spPr>
          <a:xfrm>
            <a:off x="1600200" y="6096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0" name="Oval 4"/>
          <p:cNvSpPr/>
          <p:nvPr/>
        </p:nvSpPr>
        <p:spPr>
          <a:xfrm rot="10800000">
            <a:off x="5625673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1" name="Oval 5"/>
          <p:cNvSpPr/>
          <p:nvPr/>
        </p:nvSpPr>
        <p:spPr>
          <a:xfrm rot="10800000">
            <a:off x="6476997" y="143509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2" name="Oval 6"/>
          <p:cNvSpPr/>
          <p:nvPr/>
        </p:nvSpPr>
        <p:spPr>
          <a:xfrm>
            <a:off x="5257800" y="6096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3" name="Oval 7"/>
          <p:cNvSpPr/>
          <p:nvPr/>
        </p:nvSpPr>
        <p:spPr>
          <a:xfrm rot="10800000">
            <a:off x="2044274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4" name="Oval 8"/>
          <p:cNvSpPr/>
          <p:nvPr/>
        </p:nvSpPr>
        <p:spPr>
          <a:xfrm rot="10800000">
            <a:off x="2895598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5" name="Oval 9"/>
          <p:cNvSpPr/>
          <p:nvPr/>
        </p:nvSpPr>
        <p:spPr>
          <a:xfrm>
            <a:off x="1676400" y="42672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6" name="Oval 10"/>
          <p:cNvSpPr/>
          <p:nvPr/>
        </p:nvSpPr>
        <p:spPr>
          <a:xfrm rot="10800000">
            <a:off x="5701873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7" name="Oval 11"/>
          <p:cNvSpPr/>
          <p:nvPr/>
        </p:nvSpPr>
        <p:spPr>
          <a:xfrm rot="10800000">
            <a:off x="6553198" y="50926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8" name="Oval 12"/>
          <p:cNvSpPr/>
          <p:nvPr/>
        </p:nvSpPr>
        <p:spPr>
          <a:xfrm>
            <a:off x="5334000" y="42672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9" name="Oval 13"/>
          <p:cNvSpPr/>
          <p:nvPr/>
        </p:nvSpPr>
        <p:spPr>
          <a:xfrm rot="10800000">
            <a:off x="3796873" y="3263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20" name="Oval 14"/>
          <p:cNvSpPr/>
          <p:nvPr/>
        </p:nvSpPr>
        <p:spPr>
          <a:xfrm rot="10800000">
            <a:off x="4648197" y="3263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21" name="Oval 15"/>
          <p:cNvSpPr/>
          <p:nvPr/>
        </p:nvSpPr>
        <p:spPr>
          <a:xfrm>
            <a:off x="3429000" y="2438400"/>
            <a:ext cx="2133600" cy="2133600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444121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102897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0" name="Group 1"/>
          <p:cNvGrpSpPr/>
          <p:nvPr/>
        </p:nvGrpSpPr>
        <p:grpSpPr>
          <a:xfrm>
            <a:off x="1297335" y="1708468"/>
            <a:ext cx="2697041" cy="2595345"/>
            <a:chOff x="0" y="0"/>
            <a:chExt cx="2697039" cy="2595344"/>
          </a:xfrm>
        </p:grpSpPr>
        <p:sp>
          <p:nvSpPr>
            <p:cNvPr id="925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6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7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9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0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2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3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5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6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8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9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56" name="Group 17"/>
          <p:cNvGrpSpPr/>
          <p:nvPr/>
        </p:nvGrpSpPr>
        <p:grpSpPr>
          <a:xfrm>
            <a:off x="4932063" y="1818192"/>
            <a:ext cx="2697041" cy="2595345"/>
            <a:chOff x="0" y="0"/>
            <a:chExt cx="2697039" cy="2595344"/>
          </a:xfrm>
        </p:grpSpPr>
        <p:sp>
          <p:nvSpPr>
            <p:cNvPr id="941" name="Oval 18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2" name="Oval 19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3" name="Oval 20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Oval 21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5" name="Oval 22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6" name="Oval 23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Oval 24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8" name="Oval 25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9" name="Oval 26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Oval 27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1" name="Oval 28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2" name="Oval 29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Oval 30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4" name="Oval 31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5" name="Oval 32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09504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Callout"/>
          <p:cNvSpPr/>
          <p:nvPr/>
        </p:nvSpPr>
        <p:spPr>
          <a:xfrm>
            <a:off x="1125679" y="712751"/>
            <a:ext cx="6971507" cy="4369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5" y="0"/>
                </a:moveTo>
                <a:cubicBezTo>
                  <a:pt x="204" y="0"/>
                  <a:pt x="0" y="325"/>
                  <a:pt x="0" y="726"/>
                </a:cubicBezTo>
                <a:lnTo>
                  <a:pt x="0" y="13782"/>
                </a:lnTo>
                <a:cubicBezTo>
                  <a:pt x="0" y="14183"/>
                  <a:pt x="204" y="14508"/>
                  <a:pt x="455" y="14508"/>
                </a:cubicBezTo>
                <a:lnTo>
                  <a:pt x="9873" y="14508"/>
                </a:lnTo>
                <a:lnTo>
                  <a:pt x="10783" y="21600"/>
                </a:lnTo>
                <a:lnTo>
                  <a:pt x="11691" y="14508"/>
                </a:lnTo>
                <a:lnTo>
                  <a:pt x="21145" y="14508"/>
                </a:lnTo>
                <a:cubicBezTo>
                  <a:pt x="21396" y="14508"/>
                  <a:pt x="21600" y="14183"/>
                  <a:pt x="21600" y="13782"/>
                </a:cubicBezTo>
                <a:lnTo>
                  <a:pt x="21600" y="726"/>
                </a:lnTo>
                <a:cubicBezTo>
                  <a:pt x="21600" y="325"/>
                  <a:pt x="21396" y="0"/>
                  <a:pt x="21145" y="0"/>
                </a:cubicBezTo>
                <a:lnTo>
                  <a:pt x="455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795" name="Group 1"/>
          <p:cNvGrpSpPr/>
          <p:nvPr/>
        </p:nvGrpSpPr>
        <p:grpSpPr>
          <a:xfrm>
            <a:off x="1261709" y="841569"/>
            <a:ext cx="2697041" cy="2595345"/>
            <a:chOff x="0" y="0"/>
            <a:chExt cx="2697039" cy="2595344"/>
          </a:xfrm>
        </p:grpSpPr>
        <p:sp>
          <p:nvSpPr>
            <p:cNvPr id="780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81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82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84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85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87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88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9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90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91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2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93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94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11" name="Group 17"/>
          <p:cNvGrpSpPr/>
          <p:nvPr/>
        </p:nvGrpSpPr>
        <p:grpSpPr>
          <a:xfrm>
            <a:off x="4896437" y="951293"/>
            <a:ext cx="2697041" cy="2595345"/>
            <a:chOff x="0" y="0"/>
            <a:chExt cx="2697039" cy="2595344"/>
          </a:xfrm>
        </p:grpSpPr>
        <p:sp>
          <p:nvSpPr>
            <p:cNvPr id="796" name="Oval 18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97" name="Oval 19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98" name="Oval 20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Oval 21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0" name="Oval 22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1" name="Oval 23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Oval 24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3" name="Oval 25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4" name="Oval 26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Oval 27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6" name="Oval 28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7" name="Oval 29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Oval 30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09" name="Oval 31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10" name="Oval 32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12" name="What do you see?"/>
          <p:cNvSpPr txBox="1"/>
          <p:nvPr/>
        </p:nvSpPr>
        <p:spPr>
          <a:xfrm>
            <a:off x="2289570" y="5007787"/>
            <a:ext cx="4896531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400"/>
            </a:lvl1pPr>
          </a:lstStyle>
          <a:p>
            <a:pPr algn="ctr"/>
            <a:r>
              <a:rPr dirty="0"/>
              <a:t>What d</a:t>
            </a:r>
            <a:r>
              <a:rPr lang="en-US" dirty="0"/>
              <a:t>id</a:t>
            </a:r>
            <a:r>
              <a:rPr dirty="0"/>
              <a:t> you see?</a:t>
            </a:r>
            <a:endParaRPr lang="en-US" dirty="0"/>
          </a:p>
          <a:p>
            <a:pPr algn="ctr"/>
            <a:r>
              <a:rPr lang="en-US" dirty="0"/>
              <a:t>Use your fingers and hands</a:t>
            </a:r>
          </a:p>
          <a:p>
            <a:pPr algn="ctr"/>
            <a:r>
              <a:rPr lang="en-US" dirty="0"/>
              <a:t>to explain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Rectangle"/>
          <p:cNvSpPr/>
          <p:nvPr/>
        </p:nvSpPr>
        <p:spPr>
          <a:xfrm>
            <a:off x="1205970" y="781572"/>
            <a:ext cx="2928210" cy="274083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51" name="Callout"/>
          <p:cNvSpPr/>
          <p:nvPr/>
        </p:nvSpPr>
        <p:spPr>
          <a:xfrm>
            <a:off x="1125679" y="712751"/>
            <a:ext cx="6971507" cy="4369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5" y="0"/>
                </a:moveTo>
                <a:cubicBezTo>
                  <a:pt x="204" y="0"/>
                  <a:pt x="0" y="325"/>
                  <a:pt x="0" y="726"/>
                </a:cubicBezTo>
                <a:lnTo>
                  <a:pt x="0" y="13782"/>
                </a:lnTo>
                <a:cubicBezTo>
                  <a:pt x="0" y="14183"/>
                  <a:pt x="204" y="14508"/>
                  <a:pt x="455" y="14508"/>
                </a:cubicBezTo>
                <a:lnTo>
                  <a:pt x="9873" y="14508"/>
                </a:lnTo>
                <a:lnTo>
                  <a:pt x="10783" y="21600"/>
                </a:lnTo>
                <a:lnTo>
                  <a:pt x="11691" y="14508"/>
                </a:lnTo>
                <a:lnTo>
                  <a:pt x="21145" y="14508"/>
                </a:lnTo>
                <a:cubicBezTo>
                  <a:pt x="21396" y="14508"/>
                  <a:pt x="21600" y="14183"/>
                  <a:pt x="21600" y="13782"/>
                </a:cubicBezTo>
                <a:lnTo>
                  <a:pt x="21600" y="726"/>
                </a:lnTo>
                <a:cubicBezTo>
                  <a:pt x="21600" y="325"/>
                  <a:pt x="21396" y="0"/>
                  <a:pt x="21145" y="0"/>
                </a:cubicBezTo>
                <a:lnTo>
                  <a:pt x="455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52" name="a Hand of 2s +  a Hand of 2s"/>
          <p:cNvSpPr txBox="1"/>
          <p:nvPr/>
        </p:nvSpPr>
        <p:spPr>
          <a:xfrm>
            <a:off x="564859" y="5104023"/>
            <a:ext cx="7824414" cy="790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/>
            </a:lvl1pPr>
          </a:lstStyle>
          <a:p>
            <a:r>
              <a:t>a Hand of 2s +  a Hand of 2s</a:t>
            </a:r>
          </a:p>
        </p:txBody>
      </p:sp>
      <p:pic>
        <p:nvPicPr>
          <p:cNvPr id="853" name="Image" descr="Image"/>
          <p:cNvPicPr>
            <a:picLocks noChangeAspect="1"/>
          </p:cNvPicPr>
          <p:nvPr/>
        </p:nvPicPr>
        <p:blipFill>
          <a:blip r:embed="rId2"/>
          <a:srcRect l="1905" t="1905" r="1905" b="1905"/>
          <a:stretch>
            <a:fillRect/>
          </a:stretch>
        </p:blipFill>
        <p:spPr>
          <a:xfrm>
            <a:off x="4823264" y="439518"/>
            <a:ext cx="3214753" cy="4570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47096" y="360250"/>
            <a:ext cx="3326266" cy="47289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70" name="Group 1"/>
          <p:cNvGrpSpPr/>
          <p:nvPr/>
        </p:nvGrpSpPr>
        <p:grpSpPr>
          <a:xfrm>
            <a:off x="1261709" y="841569"/>
            <a:ext cx="2697041" cy="2595345"/>
            <a:chOff x="0" y="0"/>
            <a:chExt cx="2697039" cy="2595344"/>
          </a:xfrm>
        </p:grpSpPr>
        <p:sp>
          <p:nvSpPr>
            <p:cNvPr id="855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56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57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59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0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2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3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5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6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8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69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86" name="Group 17"/>
          <p:cNvGrpSpPr/>
          <p:nvPr/>
        </p:nvGrpSpPr>
        <p:grpSpPr>
          <a:xfrm>
            <a:off x="4896437" y="951293"/>
            <a:ext cx="2697041" cy="2595345"/>
            <a:chOff x="0" y="0"/>
            <a:chExt cx="2697039" cy="2595344"/>
          </a:xfrm>
        </p:grpSpPr>
        <p:sp>
          <p:nvSpPr>
            <p:cNvPr id="871" name="Oval 18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72" name="Oval 19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73" name="Oval 20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Oval 21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75" name="Oval 22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76" name="Oval 23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Oval 24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78" name="Oval 25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79" name="Oval 26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Oval 27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81" name="Oval 28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82" name="Oval 29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Oval 30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84" name="Oval 31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85" name="Oval 32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Rectangle"/>
          <p:cNvSpPr/>
          <p:nvPr/>
        </p:nvSpPr>
        <p:spPr>
          <a:xfrm>
            <a:off x="1205970" y="781572"/>
            <a:ext cx="2928210" cy="274083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15" name="Callout"/>
          <p:cNvSpPr/>
          <p:nvPr/>
        </p:nvSpPr>
        <p:spPr>
          <a:xfrm>
            <a:off x="1125679" y="712751"/>
            <a:ext cx="6971507" cy="4369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5" y="0"/>
                </a:moveTo>
                <a:cubicBezTo>
                  <a:pt x="204" y="0"/>
                  <a:pt x="0" y="325"/>
                  <a:pt x="0" y="726"/>
                </a:cubicBezTo>
                <a:lnTo>
                  <a:pt x="0" y="13782"/>
                </a:lnTo>
                <a:cubicBezTo>
                  <a:pt x="0" y="14183"/>
                  <a:pt x="204" y="14508"/>
                  <a:pt x="455" y="14508"/>
                </a:cubicBezTo>
                <a:lnTo>
                  <a:pt x="9873" y="14508"/>
                </a:lnTo>
                <a:lnTo>
                  <a:pt x="10783" y="21600"/>
                </a:lnTo>
                <a:lnTo>
                  <a:pt x="11691" y="14508"/>
                </a:lnTo>
                <a:lnTo>
                  <a:pt x="21145" y="14508"/>
                </a:lnTo>
                <a:cubicBezTo>
                  <a:pt x="21396" y="14508"/>
                  <a:pt x="21600" y="14183"/>
                  <a:pt x="21600" y="13782"/>
                </a:cubicBezTo>
                <a:lnTo>
                  <a:pt x="21600" y="726"/>
                </a:lnTo>
                <a:cubicBezTo>
                  <a:pt x="21600" y="325"/>
                  <a:pt x="21396" y="0"/>
                  <a:pt x="21145" y="0"/>
                </a:cubicBezTo>
                <a:lnTo>
                  <a:pt x="455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831" name="Group 1"/>
          <p:cNvGrpSpPr/>
          <p:nvPr/>
        </p:nvGrpSpPr>
        <p:grpSpPr>
          <a:xfrm>
            <a:off x="1261709" y="841569"/>
            <a:ext cx="2697041" cy="2595345"/>
            <a:chOff x="0" y="0"/>
            <a:chExt cx="2697039" cy="2595344"/>
          </a:xfrm>
        </p:grpSpPr>
        <p:sp>
          <p:nvSpPr>
            <p:cNvPr id="816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17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18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0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1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2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3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4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6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7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29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30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32" name="5 groups of 2 + 5 groups of 2"/>
          <p:cNvSpPr txBox="1"/>
          <p:nvPr/>
        </p:nvSpPr>
        <p:spPr>
          <a:xfrm>
            <a:off x="564859" y="5104023"/>
            <a:ext cx="8014282" cy="790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/>
            </a:lvl1pPr>
          </a:lstStyle>
          <a:p>
            <a:r>
              <a:t>5 groups of 2 + 5 groups of 2</a:t>
            </a:r>
          </a:p>
        </p:txBody>
      </p:sp>
      <p:grpSp>
        <p:nvGrpSpPr>
          <p:cNvPr id="848" name="Group 1"/>
          <p:cNvGrpSpPr/>
          <p:nvPr/>
        </p:nvGrpSpPr>
        <p:grpSpPr>
          <a:xfrm>
            <a:off x="5082120" y="854316"/>
            <a:ext cx="2697041" cy="2595345"/>
            <a:chOff x="0" y="0"/>
            <a:chExt cx="2697039" cy="2595344"/>
          </a:xfrm>
        </p:grpSpPr>
        <p:sp>
          <p:nvSpPr>
            <p:cNvPr id="833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34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35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37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38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0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1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3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4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6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929292">
                <a:alpha val="21936"/>
              </a:srgbClr>
            </a:solidFill>
            <a:ln w="25400" cap="flat">
              <a:solidFill>
                <a:srgbClr val="929292">
                  <a:alpha val="21936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7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165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Rectangle"/>
          <p:cNvSpPr/>
          <p:nvPr/>
        </p:nvSpPr>
        <p:spPr>
          <a:xfrm>
            <a:off x="1205970" y="781572"/>
            <a:ext cx="2928210" cy="274083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9" name="Callout"/>
          <p:cNvSpPr/>
          <p:nvPr/>
        </p:nvSpPr>
        <p:spPr>
          <a:xfrm>
            <a:off x="1125679" y="712751"/>
            <a:ext cx="6971507" cy="4369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5" y="0"/>
                </a:moveTo>
                <a:cubicBezTo>
                  <a:pt x="204" y="0"/>
                  <a:pt x="0" y="325"/>
                  <a:pt x="0" y="726"/>
                </a:cubicBezTo>
                <a:lnTo>
                  <a:pt x="0" y="13782"/>
                </a:lnTo>
                <a:cubicBezTo>
                  <a:pt x="0" y="14183"/>
                  <a:pt x="204" y="14508"/>
                  <a:pt x="455" y="14508"/>
                </a:cubicBezTo>
                <a:lnTo>
                  <a:pt x="9873" y="14508"/>
                </a:lnTo>
                <a:lnTo>
                  <a:pt x="10783" y="21600"/>
                </a:lnTo>
                <a:lnTo>
                  <a:pt x="11691" y="14508"/>
                </a:lnTo>
                <a:lnTo>
                  <a:pt x="21145" y="14508"/>
                </a:lnTo>
                <a:cubicBezTo>
                  <a:pt x="21396" y="14508"/>
                  <a:pt x="21600" y="14183"/>
                  <a:pt x="21600" y="13782"/>
                </a:cubicBezTo>
                <a:lnTo>
                  <a:pt x="21600" y="726"/>
                </a:lnTo>
                <a:cubicBezTo>
                  <a:pt x="21600" y="325"/>
                  <a:pt x="21396" y="0"/>
                  <a:pt x="21145" y="0"/>
                </a:cubicBezTo>
                <a:lnTo>
                  <a:pt x="455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905" name="Group 1"/>
          <p:cNvGrpSpPr/>
          <p:nvPr/>
        </p:nvGrpSpPr>
        <p:grpSpPr>
          <a:xfrm>
            <a:off x="1261709" y="841569"/>
            <a:ext cx="2697041" cy="2595345"/>
            <a:chOff x="0" y="0"/>
            <a:chExt cx="2697039" cy="2595344"/>
          </a:xfrm>
        </p:grpSpPr>
        <p:sp>
          <p:nvSpPr>
            <p:cNvPr id="890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1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2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4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5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21" name="Group 17"/>
          <p:cNvGrpSpPr/>
          <p:nvPr/>
        </p:nvGrpSpPr>
        <p:grpSpPr>
          <a:xfrm>
            <a:off x="4896437" y="951293"/>
            <a:ext cx="2697041" cy="2595345"/>
            <a:chOff x="0" y="0"/>
            <a:chExt cx="2697039" cy="2595344"/>
          </a:xfrm>
        </p:grpSpPr>
        <p:sp>
          <p:nvSpPr>
            <p:cNvPr id="906" name="Oval 18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7" name="Oval 19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8" name="Oval 20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Oval 21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0" name="Oval 22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1" name="Oval 23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Oval 24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3" name="Oval 25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4" name="Oval 26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5" name="Oval 27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6" name="Oval 28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7" name="Oval 29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8" name="Oval 30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Oval 31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Oval 32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22" name="2  tens!"/>
          <p:cNvSpPr txBox="1"/>
          <p:nvPr/>
        </p:nvSpPr>
        <p:spPr>
          <a:xfrm>
            <a:off x="3522793" y="5218725"/>
            <a:ext cx="2177279" cy="790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/>
            </a:lvl1pPr>
          </a:lstStyle>
          <a:p>
            <a:r>
              <a:t>2  tens!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roup"/>
          <p:cNvGrpSpPr/>
          <p:nvPr/>
        </p:nvGrpSpPr>
        <p:grpSpPr>
          <a:xfrm>
            <a:off x="2102077" y="2260504"/>
            <a:ext cx="4674215" cy="1866736"/>
            <a:chOff x="38100" y="38100"/>
            <a:chExt cx="4674214" cy="1866734"/>
          </a:xfrm>
        </p:grpSpPr>
        <p:graphicFrame>
          <p:nvGraphicFramePr>
            <p:cNvPr id="1430" name="Table 1"/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31" name="Oval 2"/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1432" name="Table 3"/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33" name="Oval 4"/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4" name="Oval 5"/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5" name="Oval 6"/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6" name="Oval 7"/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7" name="Oval 2"/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8" name="Oval 4"/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9" name="Oval 5"/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40" name="Oval 6"/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41" name="Oval 7"/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09171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6" name="Group"/>
          <p:cNvGrpSpPr/>
          <p:nvPr/>
        </p:nvGrpSpPr>
        <p:grpSpPr>
          <a:xfrm>
            <a:off x="2076677" y="1308004"/>
            <a:ext cx="4674215" cy="1866736"/>
            <a:chOff x="38100" y="38100"/>
            <a:chExt cx="4674214" cy="1866734"/>
          </a:xfrm>
        </p:grpSpPr>
        <p:graphicFrame>
          <p:nvGraphicFramePr>
            <p:cNvPr id="1444" name="Table 1"/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45" name="Oval 2"/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1446" name="Table 3"/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47" name="Oval 4"/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48" name="Oval 5"/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49" name="Oval 6"/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50" name="Oval 7"/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51" name="Oval 2"/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52" name="Oval 4"/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53" name="Oval 5"/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54" name="Oval 6"/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55" name="Oval 7"/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469" name="Group"/>
          <p:cNvGrpSpPr/>
          <p:nvPr/>
        </p:nvGrpSpPr>
        <p:grpSpPr>
          <a:xfrm>
            <a:off x="2076677" y="3737937"/>
            <a:ext cx="4674215" cy="1866736"/>
            <a:chOff x="38100" y="38100"/>
            <a:chExt cx="4674214" cy="1866734"/>
          </a:xfrm>
        </p:grpSpPr>
        <p:graphicFrame>
          <p:nvGraphicFramePr>
            <p:cNvPr id="1457" name="Table 1"/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58" name="Oval 2"/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1459" name="Table 3"/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60" name="Oval 4"/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1" name="Oval 5"/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2" name="Oval 6"/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3" name="Oval 7"/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4" name="Oval 2"/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5" name="Oval 4"/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6" name="Oval 5"/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7" name="Oval 6"/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68" name="Oval 7"/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8110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Oval 7"/>
          <p:cNvSpPr/>
          <p:nvPr/>
        </p:nvSpPr>
        <p:spPr>
          <a:xfrm rot="10800000">
            <a:off x="2044275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1" name="Oval 8"/>
          <p:cNvSpPr/>
          <p:nvPr/>
        </p:nvSpPr>
        <p:spPr>
          <a:xfrm rot="10800000">
            <a:off x="2895599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2" name="Oval 9"/>
          <p:cNvSpPr/>
          <p:nvPr/>
        </p:nvSpPr>
        <p:spPr>
          <a:xfrm>
            <a:off x="16764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Oval 12"/>
          <p:cNvSpPr/>
          <p:nvPr/>
        </p:nvSpPr>
        <p:spPr>
          <a:xfrm>
            <a:off x="53340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Oval 7"/>
          <p:cNvSpPr/>
          <p:nvPr/>
        </p:nvSpPr>
        <p:spPr>
          <a:xfrm rot="10800000">
            <a:off x="2044275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5" name="Oval 8"/>
          <p:cNvSpPr/>
          <p:nvPr/>
        </p:nvSpPr>
        <p:spPr>
          <a:xfrm rot="10800000">
            <a:off x="2895599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6" name="Oval 8"/>
          <p:cNvSpPr/>
          <p:nvPr/>
        </p:nvSpPr>
        <p:spPr>
          <a:xfrm rot="10800000">
            <a:off x="2469937" y="2511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7" name="Oval 7"/>
          <p:cNvSpPr/>
          <p:nvPr/>
        </p:nvSpPr>
        <p:spPr>
          <a:xfrm rot="10800000">
            <a:off x="5701874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8" name="Oval 8"/>
          <p:cNvSpPr/>
          <p:nvPr/>
        </p:nvSpPr>
        <p:spPr>
          <a:xfrm rot="10800000">
            <a:off x="6553199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9" name="Oval 7"/>
          <p:cNvSpPr/>
          <p:nvPr/>
        </p:nvSpPr>
        <p:spPr>
          <a:xfrm rot="10800000">
            <a:off x="5701874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0" name="Oval 8"/>
          <p:cNvSpPr/>
          <p:nvPr/>
        </p:nvSpPr>
        <p:spPr>
          <a:xfrm rot="10800000">
            <a:off x="6553199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1" name="Oval 8"/>
          <p:cNvSpPr/>
          <p:nvPr/>
        </p:nvSpPr>
        <p:spPr>
          <a:xfrm rot="10800000">
            <a:off x="6127536" y="249427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7792093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0" name="Group 1"/>
          <p:cNvGrpSpPr/>
          <p:nvPr/>
        </p:nvGrpSpPr>
        <p:grpSpPr>
          <a:xfrm>
            <a:off x="1297335" y="1708468"/>
            <a:ext cx="2697041" cy="2595345"/>
            <a:chOff x="0" y="0"/>
            <a:chExt cx="2697039" cy="2595344"/>
          </a:xfrm>
        </p:grpSpPr>
        <p:sp>
          <p:nvSpPr>
            <p:cNvPr id="925" name="Oval 2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6" name="Oval 3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7" name="Oval 4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Oval 5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9" name="Oval 6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0" name="Oval 7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Oval 8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2" name="Oval 9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3" name="Oval 10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Oval 11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5" name="Oval 12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6" name="Oval 13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Oval 14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8" name="Oval 15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39" name="Oval 16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56" name="Group 17"/>
          <p:cNvGrpSpPr/>
          <p:nvPr/>
        </p:nvGrpSpPr>
        <p:grpSpPr>
          <a:xfrm>
            <a:off x="4932063" y="1818192"/>
            <a:ext cx="2697041" cy="2595345"/>
            <a:chOff x="0" y="0"/>
            <a:chExt cx="2697039" cy="2595344"/>
          </a:xfrm>
        </p:grpSpPr>
        <p:sp>
          <p:nvSpPr>
            <p:cNvPr id="941" name="Oval 18"/>
            <p:cNvSpPr/>
            <p:nvPr/>
          </p:nvSpPr>
          <p:spPr>
            <a:xfrm rot="10800000">
              <a:off x="169098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2" name="Oval 19"/>
            <p:cNvSpPr/>
            <p:nvPr/>
          </p:nvSpPr>
          <p:spPr>
            <a:xfrm rot="10800000">
              <a:off x="560422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3" name="Oval 20"/>
            <p:cNvSpPr/>
            <p:nvPr/>
          </p:nvSpPr>
          <p:spPr>
            <a:xfrm>
              <a:off x="-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Oval 21"/>
            <p:cNvSpPr/>
            <p:nvPr/>
          </p:nvSpPr>
          <p:spPr>
            <a:xfrm rot="10800000">
              <a:off x="1850370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5" name="Oval 22"/>
            <p:cNvSpPr/>
            <p:nvPr/>
          </p:nvSpPr>
          <p:spPr>
            <a:xfrm rot="10800000">
              <a:off x="2241694" y="369949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6" name="Oval 23"/>
            <p:cNvSpPr/>
            <p:nvPr/>
          </p:nvSpPr>
          <p:spPr>
            <a:xfrm>
              <a:off x="1681271" y="0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Oval 24"/>
            <p:cNvSpPr/>
            <p:nvPr/>
          </p:nvSpPr>
          <p:spPr>
            <a:xfrm rot="10800000">
              <a:off x="204125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8" name="Oval 25"/>
            <p:cNvSpPr/>
            <p:nvPr/>
          </p:nvSpPr>
          <p:spPr>
            <a:xfrm rot="10800000">
              <a:off x="595449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49" name="Oval 26"/>
            <p:cNvSpPr/>
            <p:nvPr/>
          </p:nvSpPr>
          <p:spPr>
            <a:xfrm>
              <a:off x="35026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Oval 27"/>
            <p:cNvSpPr/>
            <p:nvPr/>
          </p:nvSpPr>
          <p:spPr>
            <a:xfrm rot="10800000">
              <a:off x="1885396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1" name="Oval 28"/>
            <p:cNvSpPr/>
            <p:nvPr/>
          </p:nvSpPr>
          <p:spPr>
            <a:xfrm rot="10800000">
              <a:off x="2276720" y="2009114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2" name="Oval 29"/>
            <p:cNvSpPr/>
            <p:nvPr/>
          </p:nvSpPr>
          <p:spPr>
            <a:xfrm>
              <a:off x="1716297" y="1639165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Oval 30"/>
            <p:cNvSpPr/>
            <p:nvPr/>
          </p:nvSpPr>
          <p:spPr>
            <a:xfrm rot="10800000">
              <a:off x="1009734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4" name="Oval 31"/>
            <p:cNvSpPr/>
            <p:nvPr/>
          </p:nvSpPr>
          <p:spPr>
            <a:xfrm rot="10800000">
              <a:off x="1401058" y="1189532"/>
              <a:ext cx="251220" cy="24473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55" name="Oval 32"/>
            <p:cNvSpPr/>
            <p:nvPr/>
          </p:nvSpPr>
          <p:spPr>
            <a:xfrm>
              <a:off x="840635" y="819582"/>
              <a:ext cx="980743" cy="956180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144687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600613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Oval 7"/>
          <p:cNvSpPr/>
          <p:nvPr/>
        </p:nvSpPr>
        <p:spPr>
          <a:xfrm rot="10800000">
            <a:off x="2044275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1" name="Oval 8"/>
          <p:cNvSpPr/>
          <p:nvPr/>
        </p:nvSpPr>
        <p:spPr>
          <a:xfrm rot="10800000">
            <a:off x="2895599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2" name="Oval 9"/>
          <p:cNvSpPr/>
          <p:nvPr/>
        </p:nvSpPr>
        <p:spPr>
          <a:xfrm>
            <a:off x="16764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Oval 12"/>
          <p:cNvSpPr/>
          <p:nvPr/>
        </p:nvSpPr>
        <p:spPr>
          <a:xfrm>
            <a:off x="53340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Oval 7"/>
          <p:cNvSpPr/>
          <p:nvPr/>
        </p:nvSpPr>
        <p:spPr>
          <a:xfrm rot="10800000">
            <a:off x="2044275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5" name="Oval 8"/>
          <p:cNvSpPr/>
          <p:nvPr/>
        </p:nvSpPr>
        <p:spPr>
          <a:xfrm rot="10800000">
            <a:off x="2895599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6" name="Oval 8"/>
          <p:cNvSpPr/>
          <p:nvPr/>
        </p:nvSpPr>
        <p:spPr>
          <a:xfrm rot="10800000">
            <a:off x="2469937" y="2511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7" name="Oval 7"/>
          <p:cNvSpPr/>
          <p:nvPr/>
        </p:nvSpPr>
        <p:spPr>
          <a:xfrm rot="10800000">
            <a:off x="5701874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8" name="Oval 8"/>
          <p:cNvSpPr/>
          <p:nvPr/>
        </p:nvSpPr>
        <p:spPr>
          <a:xfrm rot="10800000">
            <a:off x="6553199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9" name="Oval 7"/>
          <p:cNvSpPr/>
          <p:nvPr/>
        </p:nvSpPr>
        <p:spPr>
          <a:xfrm rot="10800000">
            <a:off x="5701874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0" name="Oval 8"/>
          <p:cNvSpPr/>
          <p:nvPr/>
        </p:nvSpPr>
        <p:spPr>
          <a:xfrm rot="10800000">
            <a:off x="6553199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1" name="Oval 8"/>
          <p:cNvSpPr/>
          <p:nvPr/>
        </p:nvSpPr>
        <p:spPr>
          <a:xfrm rot="10800000">
            <a:off x="6127536" y="249427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4668371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520849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AA1EE787-C1C1-3042-898A-4BE5FAEBBF3D}"/>
              </a:ext>
            </a:extLst>
          </p:cNvPr>
          <p:cNvGrpSpPr/>
          <p:nvPr/>
        </p:nvGrpSpPr>
        <p:grpSpPr>
          <a:xfrm>
            <a:off x="4269001" y="4849108"/>
            <a:ext cx="4674215" cy="1866736"/>
            <a:chOff x="38100" y="38100"/>
            <a:chExt cx="4674214" cy="1866734"/>
          </a:xfrm>
        </p:grpSpPr>
        <p:graphicFrame>
          <p:nvGraphicFramePr>
            <p:cNvPr id="3" name="Table 1">
              <a:extLst>
                <a:ext uri="{FF2B5EF4-FFF2-40B4-BE49-F238E27FC236}">
                  <a16:creationId xmlns:a16="http://schemas.microsoft.com/office/drawing/2014/main" id="{CF503632-1163-564C-8DFB-9A87D000D38D}"/>
                </a:ext>
              </a:extLst>
            </p:cNvPr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4" name="Oval 2">
              <a:extLst>
                <a:ext uri="{FF2B5EF4-FFF2-40B4-BE49-F238E27FC236}">
                  <a16:creationId xmlns:a16="http://schemas.microsoft.com/office/drawing/2014/main" id="{C19EC329-5D1D-EF4C-9D3A-FEC935990DE5}"/>
                </a:ext>
              </a:extLst>
            </p:cNvPr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5" name="Table 3">
              <a:extLst>
                <a:ext uri="{FF2B5EF4-FFF2-40B4-BE49-F238E27FC236}">
                  <a16:creationId xmlns:a16="http://schemas.microsoft.com/office/drawing/2014/main" id="{B2D8FBB7-BA2F-D444-B9A9-E7DEDC063E6D}"/>
                </a:ext>
              </a:extLst>
            </p:cNvPr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1C18882F-A85A-8144-9E88-FE43B32A6194}"/>
                </a:ext>
              </a:extLst>
            </p:cNvPr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B26460B5-D000-0D46-9C31-AB42F3B261C6}"/>
                </a:ext>
              </a:extLst>
            </p:cNvPr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C5B7290D-9C31-054F-908A-39E211BB8F5E}"/>
                </a:ext>
              </a:extLst>
            </p:cNvPr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78385C86-3E66-4347-B92F-5C32B793AC41}"/>
                </a:ext>
              </a:extLst>
            </p:cNvPr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0" name="Oval 2">
              <a:extLst>
                <a:ext uri="{FF2B5EF4-FFF2-40B4-BE49-F238E27FC236}">
                  <a16:creationId xmlns:a16="http://schemas.microsoft.com/office/drawing/2014/main" id="{9F305F41-6653-C649-BDFC-006FEC851ED8}"/>
                </a:ext>
              </a:extLst>
            </p:cNvPr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04A5E6F2-36F4-1D45-BED9-EFA83A0A5D9C}"/>
                </a:ext>
              </a:extLst>
            </p:cNvPr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" name="Oval 5">
              <a:extLst>
                <a:ext uri="{FF2B5EF4-FFF2-40B4-BE49-F238E27FC236}">
                  <a16:creationId xmlns:a16="http://schemas.microsoft.com/office/drawing/2014/main" id="{32E39AC9-767B-1C48-8AA2-EC4EB6CB921C}"/>
                </a:ext>
              </a:extLst>
            </p:cNvPr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3" name="Oval 6">
              <a:extLst>
                <a:ext uri="{FF2B5EF4-FFF2-40B4-BE49-F238E27FC236}">
                  <a16:creationId xmlns:a16="http://schemas.microsoft.com/office/drawing/2014/main" id="{41B94588-46FE-1D4A-9910-CE09E3516FEA}"/>
                </a:ext>
              </a:extLst>
            </p:cNvPr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" name="Oval 7">
              <a:extLst>
                <a:ext uri="{FF2B5EF4-FFF2-40B4-BE49-F238E27FC236}">
                  <a16:creationId xmlns:a16="http://schemas.microsoft.com/office/drawing/2014/main" id="{6CF4EA81-0832-9A47-B0C8-877979DACD42}"/>
                </a:ext>
              </a:extLst>
            </p:cNvPr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28" name="Group">
            <a:extLst>
              <a:ext uri="{FF2B5EF4-FFF2-40B4-BE49-F238E27FC236}">
                <a16:creationId xmlns:a16="http://schemas.microsoft.com/office/drawing/2014/main" id="{BABAA7AE-BBF2-CA4A-A6D5-FFC6BF8CF2A4}"/>
              </a:ext>
            </a:extLst>
          </p:cNvPr>
          <p:cNvGrpSpPr/>
          <p:nvPr/>
        </p:nvGrpSpPr>
        <p:grpSpPr>
          <a:xfrm>
            <a:off x="419041" y="2331647"/>
            <a:ext cx="4674215" cy="1866736"/>
            <a:chOff x="38100" y="38100"/>
            <a:chExt cx="4674214" cy="1866734"/>
          </a:xfrm>
        </p:grpSpPr>
        <p:graphicFrame>
          <p:nvGraphicFramePr>
            <p:cNvPr id="29" name="Table 1">
              <a:extLst>
                <a:ext uri="{FF2B5EF4-FFF2-40B4-BE49-F238E27FC236}">
                  <a16:creationId xmlns:a16="http://schemas.microsoft.com/office/drawing/2014/main" id="{ABC2DE31-70E4-8846-9868-3672A22AAAE9}"/>
                </a:ext>
              </a:extLst>
            </p:cNvPr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30" name="Oval 2">
              <a:extLst>
                <a:ext uri="{FF2B5EF4-FFF2-40B4-BE49-F238E27FC236}">
                  <a16:creationId xmlns:a16="http://schemas.microsoft.com/office/drawing/2014/main" id="{F352D924-F097-0843-8D6F-00891E1CEBEC}"/>
                </a:ext>
              </a:extLst>
            </p:cNvPr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31" name="Table 3">
              <a:extLst>
                <a:ext uri="{FF2B5EF4-FFF2-40B4-BE49-F238E27FC236}">
                  <a16:creationId xmlns:a16="http://schemas.microsoft.com/office/drawing/2014/main" id="{E9DACE42-281E-1041-A98B-696D459680C6}"/>
                </a:ext>
              </a:extLst>
            </p:cNvPr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32" name="Oval 4">
              <a:extLst>
                <a:ext uri="{FF2B5EF4-FFF2-40B4-BE49-F238E27FC236}">
                  <a16:creationId xmlns:a16="http://schemas.microsoft.com/office/drawing/2014/main" id="{47B3615E-D0B2-6B4B-BAEC-880F6268797B}"/>
                </a:ext>
              </a:extLst>
            </p:cNvPr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3" name="Oval 5">
              <a:extLst>
                <a:ext uri="{FF2B5EF4-FFF2-40B4-BE49-F238E27FC236}">
                  <a16:creationId xmlns:a16="http://schemas.microsoft.com/office/drawing/2014/main" id="{7DB75222-F7AF-2046-9969-F6537FA774C6}"/>
                </a:ext>
              </a:extLst>
            </p:cNvPr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4" name="Oval 6">
              <a:extLst>
                <a:ext uri="{FF2B5EF4-FFF2-40B4-BE49-F238E27FC236}">
                  <a16:creationId xmlns:a16="http://schemas.microsoft.com/office/drawing/2014/main" id="{3FB4C74F-EC1E-2543-B3BB-3BB3BA5386A0}"/>
                </a:ext>
              </a:extLst>
            </p:cNvPr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5" name="Oval 7">
              <a:extLst>
                <a:ext uri="{FF2B5EF4-FFF2-40B4-BE49-F238E27FC236}">
                  <a16:creationId xmlns:a16="http://schemas.microsoft.com/office/drawing/2014/main" id="{9C2A31D0-1B3B-7249-A12F-FB3B0FC22371}"/>
                </a:ext>
              </a:extLst>
            </p:cNvPr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6" name="Oval 2">
              <a:extLst>
                <a:ext uri="{FF2B5EF4-FFF2-40B4-BE49-F238E27FC236}">
                  <a16:creationId xmlns:a16="http://schemas.microsoft.com/office/drawing/2014/main" id="{BF110417-8F49-5044-AAA8-70FF720C90E1}"/>
                </a:ext>
              </a:extLst>
            </p:cNvPr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7" name="Oval 4">
              <a:extLst>
                <a:ext uri="{FF2B5EF4-FFF2-40B4-BE49-F238E27FC236}">
                  <a16:creationId xmlns:a16="http://schemas.microsoft.com/office/drawing/2014/main" id="{05554B36-7CB6-F94E-ADD7-2D03B84A38A6}"/>
                </a:ext>
              </a:extLst>
            </p:cNvPr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8" name="Oval 5">
              <a:extLst>
                <a:ext uri="{FF2B5EF4-FFF2-40B4-BE49-F238E27FC236}">
                  <a16:creationId xmlns:a16="http://schemas.microsoft.com/office/drawing/2014/main" id="{3D64F8FB-24CA-B945-A861-05AA46479673}"/>
                </a:ext>
              </a:extLst>
            </p:cNvPr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9" name="Oval 6">
              <a:extLst>
                <a:ext uri="{FF2B5EF4-FFF2-40B4-BE49-F238E27FC236}">
                  <a16:creationId xmlns:a16="http://schemas.microsoft.com/office/drawing/2014/main" id="{1FA612E5-3DEE-9C4A-A87D-FD6AF5C24F68}"/>
                </a:ext>
              </a:extLst>
            </p:cNvPr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0" name="Oval 7">
              <a:extLst>
                <a:ext uri="{FF2B5EF4-FFF2-40B4-BE49-F238E27FC236}">
                  <a16:creationId xmlns:a16="http://schemas.microsoft.com/office/drawing/2014/main" id="{6E50F0B5-6B2A-E548-B0FC-CA9A81EB939A}"/>
                </a:ext>
              </a:extLst>
            </p:cNvPr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42" name="Group">
            <a:extLst>
              <a:ext uri="{FF2B5EF4-FFF2-40B4-BE49-F238E27FC236}">
                <a16:creationId xmlns:a16="http://schemas.microsoft.com/office/drawing/2014/main" id="{5E63DE6F-C696-E54A-B9CA-E72DD9454C10}"/>
              </a:ext>
            </a:extLst>
          </p:cNvPr>
          <p:cNvGrpSpPr/>
          <p:nvPr/>
        </p:nvGrpSpPr>
        <p:grpSpPr>
          <a:xfrm>
            <a:off x="4255055" y="153504"/>
            <a:ext cx="4674215" cy="1866736"/>
            <a:chOff x="38100" y="38100"/>
            <a:chExt cx="4674214" cy="1866734"/>
          </a:xfrm>
        </p:grpSpPr>
        <p:graphicFrame>
          <p:nvGraphicFramePr>
            <p:cNvPr id="43" name="Table 1">
              <a:extLst>
                <a:ext uri="{FF2B5EF4-FFF2-40B4-BE49-F238E27FC236}">
                  <a16:creationId xmlns:a16="http://schemas.microsoft.com/office/drawing/2014/main" id="{5D177E0D-2575-2944-BEB3-4AC34A782177}"/>
                </a:ext>
              </a:extLst>
            </p:cNvPr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44" name="Oval 2">
              <a:extLst>
                <a:ext uri="{FF2B5EF4-FFF2-40B4-BE49-F238E27FC236}">
                  <a16:creationId xmlns:a16="http://schemas.microsoft.com/office/drawing/2014/main" id="{608D8D81-531F-4B45-BEC1-4284A81F75A0}"/>
                </a:ext>
              </a:extLst>
            </p:cNvPr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45" name="Table 3">
              <a:extLst>
                <a:ext uri="{FF2B5EF4-FFF2-40B4-BE49-F238E27FC236}">
                  <a16:creationId xmlns:a16="http://schemas.microsoft.com/office/drawing/2014/main" id="{8B2C28B5-B256-1A4E-A0AE-F71B6F57BBB8}"/>
                </a:ext>
              </a:extLst>
            </p:cNvPr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46" name="Oval 4">
              <a:extLst>
                <a:ext uri="{FF2B5EF4-FFF2-40B4-BE49-F238E27FC236}">
                  <a16:creationId xmlns:a16="http://schemas.microsoft.com/office/drawing/2014/main" id="{1EAF5329-74BB-1B46-BB0C-121876123CAA}"/>
                </a:ext>
              </a:extLst>
            </p:cNvPr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Oval 5">
              <a:extLst>
                <a:ext uri="{FF2B5EF4-FFF2-40B4-BE49-F238E27FC236}">
                  <a16:creationId xmlns:a16="http://schemas.microsoft.com/office/drawing/2014/main" id="{8748B3BB-FC40-1D42-AE3C-EF1D2F6BB939}"/>
                </a:ext>
              </a:extLst>
            </p:cNvPr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8" name="Oval 6">
              <a:extLst>
                <a:ext uri="{FF2B5EF4-FFF2-40B4-BE49-F238E27FC236}">
                  <a16:creationId xmlns:a16="http://schemas.microsoft.com/office/drawing/2014/main" id="{B863FB42-BAA9-614A-B51A-9B8896D0040E}"/>
                </a:ext>
              </a:extLst>
            </p:cNvPr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9" name="Oval 7">
              <a:extLst>
                <a:ext uri="{FF2B5EF4-FFF2-40B4-BE49-F238E27FC236}">
                  <a16:creationId xmlns:a16="http://schemas.microsoft.com/office/drawing/2014/main" id="{5719DABC-BAFA-B14A-B36A-64CED5505BF7}"/>
                </a:ext>
              </a:extLst>
            </p:cNvPr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0" name="Oval 2">
              <a:extLst>
                <a:ext uri="{FF2B5EF4-FFF2-40B4-BE49-F238E27FC236}">
                  <a16:creationId xmlns:a16="http://schemas.microsoft.com/office/drawing/2014/main" id="{A96349D0-B798-9C41-97FF-9C38939E65D7}"/>
                </a:ext>
              </a:extLst>
            </p:cNvPr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1" name="Oval 4">
              <a:extLst>
                <a:ext uri="{FF2B5EF4-FFF2-40B4-BE49-F238E27FC236}">
                  <a16:creationId xmlns:a16="http://schemas.microsoft.com/office/drawing/2014/main" id="{FC430A12-5E97-CB41-AAB2-9DB2E070BFB9}"/>
                </a:ext>
              </a:extLst>
            </p:cNvPr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2" name="Oval 5">
              <a:extLst>
                <a:ext uri="{FF2B5EF4-FFF2-40B4-BE49-F238E27FC236}">
                  <a16:creationId xmlns:a16="http://schemas.microsoft.com/office/drawing/2014/main" id="{1854FBAA-570D-D949-8E76-A5DEC5D20917}"/>
                </a:ext>
              </a:extLst>
            </p:cNvPr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3" name="Oval 6">
              <a:extLst>
                <a:ext uri="{FF2B5EF4-FFF2-40B4-BE49-F238E27FC236}">
                  <a16:creationId xmlns:a16="http://schemas.microsoft.com/office/drawing/2014/main" id="{80D7BBEB-DFD2-B747-9A0D-E24CFCC790FF}"/>
                </a:ext>
              </a:extLst>
            </p:cNvPr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" name="Oval 7">
              <a:extLst>
                <a:ext uri="{FF2B5EF4-FFF2-40B4-BE49-F238E27FC236}">
                  <a16:creationId xmlns:a16="http://schemas.microsoft.com/office/drawing/2014/main" id="{685E9717-9DC9-4D44-8005-52EA60F830BA}"/>
                </a:ext>
              </a:extLst>
            </p:cNvPr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41516439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836970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">
            <a:extLst>
              <a:ext uri="{FF2B5EF4-FFF2-40B4-BE49-F238E27FC236}">
                <a16:creationId xmlns:a16="http://schemas.microsoft.com/office/drawing/2014/main" id="{E00E0C27-D6E5-FF44-A96B-43F1E19E9A03}"/>
              </a:ext>
            </a:extLst>
          </p:cNvPr>
          <p:cNvGrpSpPr/>
          <p:nvPr/>
        </p:nvGrpSpPr>
        <p:grpSpPr>
          <a:xfrm>
            <a:off x="5127080" y="4539165"/>
            <a:ext cx="3505459" cy="1612253"/>
            <a:chOff x="0" y="0"/>
            <a:chExt cx="4237363" cy="1948875"/>
          </a:xfrm>
        </p:grpSpPr>
        <p:pic>
          <p:nvPicPr>
            <p:cNvPr id="55" name="Image" descr="Image">
              <a:extLst>
                <a:ext uri="{FF2B5EF4-FFF2-40B4-BE49-F238E27FC236}">
                  <a16:creationId xmlns:a16="http://schemas.microsoft.com/office/drawing/2014/main" id="{1CB7A289-F412-1449-BDEF-5E584F9DA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" name="Image" descr="Image">
              <a:extLst>
                <a:ext uri="{FF2B5EF4-FFF2-40B4-BE49-F238E27FC236}">
                  <a16:creationId xmlns:a16="http://schemas.microsoft.com/office/drawing/2014/main" id="{C8A00101-3D3D-F144-93B5-1B521B848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" name="Group">
            <a:extLst>
              <a:ext uri="{FF2B5EF4-FFF2-40B4-BE49-F238E27FC236}">
                <a16:creationId xmlns:a16="http://schemas.microsoft.com/office/drawing/2014/main" id="{DDF63498-13EA-1740-8749-B1FFA7119E55}"/>
              </a:ext>
            </a:extLst>
          </p:cNvPr>
          <p:cNvGrpSpPr/>
          <p:nvPr/>
        </p:nvGrpSpPr>
        <p:grpSpPr>
          <a:xfrm>
            <a:off x="321502" y="2318835"/>
            <a:ext cx="3298126" cy="1516895"/>
            <a:chOff x="0" y="0"/>
            <a:chExt cx="4237363" cy="1948875"/>
          </a:xfrm>
        </p:grpSpPr>
        <p:pic>
          <p:nvPicPr>
            <p:cNvPr id="58" name="Image" descr="Image">
              <a:extLst>
                <a:ext uri="{FF2B5EF4-FFF2-40B4-BE49-F238E27FC236}">
                  <a16:creationId xmlns:a16="http://schemas.microsoft.com/office/drawing/2014/main" id="{88731FC0-96CF-C043-8EDA-75944C4DC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" name="Image" descr="Image">
              <a:extLst>
                <a:ext uri="{FF2B5EF4-FFF2-40B4-BE49-F238E27FC236}">
                  <a16:creationId xmlns:a16="http://schemas.microsoft.com/office/drawing/2014/main" id="{9AEF36CD-FBE3-D345-BA1F-0A3E74DC1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0" name="Group">
            <a:extLst>
              <a:ext uri="{FF2B5EF4-FFF2-40B4-BE49-F238E27FC236}">
                <a16:creationId xmlns:a16="http://schemas.microsoft.com/office/drawing/2014/main" id="{C95791D4-D75A-B84B-9C74-A27A5DC075BA}"/>
              </a:ext>
            </a:extLst>
          </p:cNvPr>
          <p:cNvGrpSpPr/>
          <p:nvPr/>
        </p:nvGrpSpPr>
        <p:grpSpPr>
          <a:xfrm>
            <a:off x="5248894" y="503689"/>
            <a:ext cx="3560471" cy="1637555"/>
            <a:chOff x="0" y="0"/>
            <a:chExt cx="4237363" cy="1948875"/>
          </a:xfrm>
        </p:grpSpPr>
        <p:pic>
          <p:nvPicPr>
            <p:cNvPr id="61" name="Image" descr="Image">
              <a:extLst>
                <a:ext uri="{FF2B5EF4-FFF2-40B4-BE49-F238E27FC236}">
                  <a16:creationId xmlns:a16="http://schemas.microsoft.com/office/drawing/2014/main" id="{F6FF84BC-834B-0D48-9940-BD45100A0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2" name="Image" descr="Image">
              <a:extLst>
                <a:ext uri="{FF2B5EF4-FFF2-40B4-BE49-F238E27FC236}">
                  <a16:creationId xmlns:a16="http://schemas.microsoft.com/office/drawing/2014/main" id="{EA0DB2E0-98C5-F44E-B4BC-4B1ED7616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99744690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625553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6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8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E37216D8-3F4C-594F-A5AF-F65D709D1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960" y="1289713"/>
            <a:ext cx="2861884" cy="4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5643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892612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E37216D8-3F4C-594F-A5AF-F65D709D1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193" y="2671519"/>
            <a:ext cx="2408873" cy="3429001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258C03D9-B0F3-8745-AEA1-96AB5275F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97" y="1"/>
            <a:ext cx="2408872" cy="3429000"/>
          </a:xfrm>
          <a:prstGeom prst="rect">
            <a:avLst/>
          </a:prstGeom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779F8692-302D-6C43-AB87-0C61D4342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90309" y="2671519"/>
            <a:ext cx="2408873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9837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832914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030F07E2-E2FD-1D41-9AF3-36F639B16591}"/>
              </a:ext>
            </a:extLst>
          </p:cNvPr>
          <p:cNvSpPr/>
          <p:nvPr/>
        </p:nvSpPr>
        <p:spPr>
          <a:xfrm rot="10800000">
            <a:off x="2044275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4884F8FC-806D-3A4E-81D0-0576E77E553A}"/>
              </a:ext>
            </a:extLst>
          </p:cNvPr>
          <p:cNvSpPr/>
          <p:nvPr/>
        </p:nvSpPr>
        <p:spPr>
          <a:xfrm rot="10800000">
            <a:off x="2895599" y="199573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" name="Oval 9">
            <a:extLst>
              <a:ext uri="{FF2B5EF4-FFF2-40B4-BE49-F238E27FC236}">
                <a16:creationId xmlns:a16="http://schemas.microsoft.com/office/drawing/2014/main" id="{52655FFD-2CF1-6747-910A-6E7B50059930}"/>
              </a:ext>
            </a:extLst>
          </p:cNvPr>
          <p:cNvSpPr/>
          <p:nvPr/>
        </p:nvSpPr>
        <p:spPr>
          <a:xfrm>
            <a:off x="16764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3CD158FF-797C-EE47-8577-A14AFB687D41}"/>
              </a:ext>
            </a:extLst>
          </p:cNvPr>
          <p:cNvSpPr/>
          <p:nvPr/>
        </p:nvSpPr>
        <p:spPr>
          <a:xfrm>
            <a:off x="5334000" y="1686399"/>
            <a:ext cx="2133600" cy="2133601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921A1350-7457-EB40-86BF-DB25DD80E1B0}"/>
              </a:ext>
            </a:extLst>
          </p:cNvPr>
          <p:cNvSpPr/>
          <p:nvPr/>
        </p:nvSpPr>
        <p:spPr>
          <a:xfrm rot="10800000">
            <a:off x="2044275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" name="Oval 8">
            <a:extLst>
              <a:ext uri="{FF2B5EF4-FFF2-40B4-BE49-F238E27FC236}">
                <a16:creationId xmlns:a16="http://schemas.microsoft.com/office/drawing/2014/main" id="{C23D0CB8-5CBC-7A4E-BFE7-FB5D899D115C}"/>
              </a:ext>
            </a:extLst>
          </p:cNvPr>
          <p:cNvSpPr/>
          <p:nvPr/>
        </p:nvSpPr>
        <p:spPr>
          <a:xfrm rot="10800000">
            <a:off x="2895599" y="3063297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29612231-7F02-FF43-A3F3-2D9B4E12941A}"/>
              </a:ext>
            </a:extLst>
          </p:cNvPr>
          <p:cNvSpPr/>
          <p:nvPr/>
        </p:nvSpPr>
        <p:spPr>
          <a:xfrm rot="10800000">
            <a:off x="2469937" y="251189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" name="Oval 7">
            <a:extLst>
              <a:ext uri="{FF2B5EF4-FFF2-40B4-BE49-F238E27FC236}">
                <a16:creationId xmlns:a16="http://schemas.microsoft.com/office/drawing/2014/main" id="{F23642E5-7FE2-F84C-92B5-35ACEA9503A1}"/>
              </a:ext>
            </a:extLst>
          </p:cNvPr>
          <p:cNvSpPr/>
          <p:nvPr/>
        </p:nvSpPr>
        <p:spPr>
          <a:xfrm rot="10800000">
            <a:off x="5701874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6663D058-B55F-A449-A9D2-F91F841B62FF}"/>
              </a:ext>
            </a:extLst>
          </p:cNvPr>
          <p:cNvSpPr/>
          <p:nvPr/>
        </p:nvSpPr>
        <p:spPr>
          <a:xfrm rot="10800000">
            <a:off x="6553199" y="197811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821136F8-CCF2-A440-9CB2-6DC33FAA98FE}"/>
              </a:ext>
            </a:extLst>
          </p:cNvPr>
          <p:cNvSpPr/>
          <p:nvPr/>
        </p:nvSpPr>
        <p:spPr>
          <a:xfrm rot="10800000">
            <a:off x="5701874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95344883-D044-2A47-9EF5-1B48B7559DDF}"/>
              </a:ext>
            </a:extLst>
          </p:cNvPr>
          <p:cNvSpPr/>
          <p:nvPr/>
        </p:nvSpPr>
        <p:spPr>
          <a:xfrm rot="10800000">
            <a:off x="6553199" y="3045678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646DDF7A-AF77-2148-BC79-F7F88EED574D}"/>
              </a:ext>
            </a:extLst>
          </p:cNvPr>
          <p:cNvSpPr/>
          <p:nvPr/>
        </p:nvSpPr>
        <p:spPr>
          <a:xfrm rot="10800000">
            <a:off x="6127536" y="2494279"/>
            <a:ext cx="546527" cy="5461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9656585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091249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roup"/>
          <p:cNvGrpSpPr/>
          <p:nvPr/>
        </p:nvGrpSpPr>
        <p:grpSpPr>
          <a:xfrm>
            <a:off x="2102077" y="2260504"/>
            <a:ext cx="4674215" cy="1866736"/>
            <a:chOff x="38100" y="38100"/>
            <a:chExt cx="4674214" cy="1866734"/>
          </a:xfrm>
        </p:grpSpPr>
        <p:graphicFrame>
          <p:nvGraphicFramePr>
            <p:cNvPr id="1430" name="Table 1"/>
            <p:cNvGraphicFramePr/>
            <p:nvPr/>
          </p:nvGraphicFramePr>
          <p:xfrm>
            <a:off x="38100" y="38100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31" name="Oval 2"/>
            <p:cNvSpPr/>
            <p:nvPr/>
          </p:nvSpPr>
          <p:spPr>
            <a:xfrm rot="10800000">
              <a:off x="216124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graphicFrame>
          <p:nvGraphicFramePr>
            <p:cNvPr id="1432" name="Table 3"/>
            <p:cNvGraphicFramePr/>
            <p:nvPr/>
          </p:nvGraphicFramePr>
          <p:xfrm>
            <a:off x="38100" y="982815"/>
            <a:ext cx="4674214" cy="922019"/>
          </p:xfrm>
          <a:graphic>
            <a:graphicData uri="http://schemas.openxmlformats.org/drawingml/2006/table">
              <a:tbl>
                <a:tblPr firstCol="1">
                  <a:tableStyleId>{4C3C2611-4C71-4FC5-86AE-919BDF0F9419}</a:tableStyleId>
                </a:tblPr>
                <a:tblGrid>
                  <a:gridCol w="934843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34843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2202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100" b="0">
                            <a:solidFill>
                              <a:srgbClr val="000000"/>
                            </a:solidFill>
                          </a:defRPr>
                        </a:pPr>
                        <a:endParaRPr sz="1100"/>
                      </a:p>
                      <a:p>
                        <a:pPr algn="ctr">
                          <a:lnSpc>
                            <a:spcPct val="115000"/>
                          </a:lnSpc>
                          <a:defRPr sz="1400">
                            <a:solidFill>
                              <a:srgbClr val="000000"/>
                            </a:solidFill>
                          </a:defRPr>
                        </a:pPr>
                        <a:r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15000"/>
                          </a:lnSpc>
                        </a:pPr>
                        <a:r>
                          <a:rPr sz="1400" b="1"/>
                          <a:t> </a:t>
                        </a:r>
                      </a:p>
                    </a:txBody>
                    <a:tcPr marL="0" marR="0" marT="0" marB="0" horzOverflow="overflow">
                      <a:lnL w="38100">
                        <a:solidFill>
                          <a:srgbClr val="000000"/>
                        </a:solidFill>
                      </a:lnL>
                      <a:lnR w="38100">
                        <a:solidFill>
                          <a:srgbClr val="000000"/>
                        </a:solidFill>
                      </a:lnR>
                      <a:lnT w="38100">
                        <a:solidFill>
                          <a:srgbClr val="000000"/>
                        </a:solidFill>
                      </a:lnT>
                      <a:lnB w="38100">
                        <a:solidFill>
                          <a:srgbClr val="000000"/>
                        </a:solidFill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33" name="Oval 4"/>
            <p:cNvSpPr/>
            <p:nvPr/>
          </p:nvSpPr>
          <p:spPr>
            <a:xfrm rot="10800000">
              <a:off x="1104899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4" name="Oval 5"/>
            <p:cNvSpPr/>
            <p:nvPr/>
          </p:nvSpPr>
          <p:spPr>
            <a:xfrm rot="10800000">
              <a:off x="2044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5" name="Oval 6"/>
            <p:cNvSpPr/>
            <p:nvPr/>
          </p:nvSpPr>
          <p:spPr>
            <a:xfrm rot="10800000">
              <a:off x="3009900" y="178372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6" name="Oval 7"/>
            <p:cNvSpPr/>
            <p:nvPr/>
          </p:nvSpPr>
          <p:spPr>
            <a:xfrm rot="10800000">
              <a:off x="3949924" y="178373"/>
              <a:ext cx="660177" cy="659664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7" name="Oval 2"/>
            <p:cNvSpPr/>
            <p:nvPr/>
          </p:nvSpPr>
          <p:spPr>
            <a:xfrm rot="10800000">
              <a:off x="178219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8" name="Oval 4"/>
            <p:cNvSpPr/>
            <p:nvPr/>
          </p:nvSpPr>
          <p:spPr>
            <a:xfrm rot="10800000">
              <a:off x="1066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39" name="Oval 5"/>
            <p:cNvSpPr/>
            <p:nvPr/>
          </p:nvSpPr>
          <p:spPr>
            <a:xfrm rot="10800000">
              <a:off x="2007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40" name="Oval 6"/>
            <p:cNvSpPr/>
            <p:nvPr/>
          </p:nvSpPr>
          <p:spPr>
            <a:xfrm rot="10800000">
              <a:off x="2971995" y="1113994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441" name="Oval 7"/>
            <p:cNvSpPr/>
            <p:nvPr/>
          </p:nvSpPr>
          <p:spPr>
            <a:xfrm rot="10800000">
              <a:off x="3912019" y="1113995"/>
              <a:ext cx="660177" cy="659663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12335230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490467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">
            <a:extLst>
              <a:ext uri="{FF2B5EF4-FFF2-40B4-BE49-F238E27FC236}">
                <a16:creationId xmlns:a16="http://schemas.microsoft.com/office/drawing/2014/main" id="{E00E0C27-D6E5-FF44-A96B-43F1E19E9A03}"/>
              </a:ext>
            </a:extLst>
          </p:cNvPr>
          <p:cNvGrpSpPr/>
          <p:nvPr/>
        </p:nvGrpSpPr>
        <p:grpSpPr>
          <a:xfrm>
            <a:off x="5127080" y="4539165"/>
            <a:ext cx="3505459" cy="1612253"/>
            <a:chOff x="0" y="0"/>
            <a:chExt cx="4237363" cy="1948875"/>
          </a:xfrm>
        </p:grpSpPr>
        <p:pic>
          <p:nvPicPr>
            <p:cNvPr id="55" name="Image" descr="Image">
              <a:extLst>
                <a:ext uri="{FF2B5EF4-FFF2-40B4-BE49-F238E27FC236}">
                  <a16:creationId xmlns:a16="http://schemas.microsoft.com/office/drawing/2014/main" id="{1CB7A289-F412-1449-BDEF-5E584F9DA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" name="Image" descr="Image">
              <a:extLst>
                <a:ext uri="{FF2B5EF4-FFF2-40B4-BE49-F238E27FC236}">
                  <a16:creationId xmlns:a16="http://schemas.microsoft.com/office/drawing/2014/main" id="{C8A00101-3D3D-F144-93B5-1B521B848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" name="Group">
            <a:extLst>
              <a:ext uri="{FF2B5EF4-FFF2-40B4-BE49-F238E27FC236}">
                <a16:creationId xmlns:a16="http://schemas.microsoft.com/office/drawing/2014/main" id="{DDF63498-13EA-1740-8749-B1FFA7119E55}"/>
              </a:ext>
            </a:extLst>
          </p:cNvPr>
          <p:cNvGrpSpPr/>
          <p:nvPr/>
        </p:nvGrpSpPr>
        <p:grpSpPr>
          <a:xfrm>
            <a:off x="321502" y="2318835"/>
            <a:ext cx="3298126" cy="1516895"/>
            <a:chOff x="0" y="0"/>
            <a:chExt cx="4237363" cy="1948875"/>
          </a:xfrm>
        </p:grpSpPr>
        <p:pic>
          <p:nvPicPr>
            <p:cNvPr id="58" name="Image" descr="Image">
              <a:extLst>
                <a:ext uri="{FF2B5EF4-FFF2-40B4-BE49-F238E27FC236}">
                  <a16:creationId xmlns:a16="http://schemas.microsoft.com/office/drawing/2014/main" id="{88731FC0-96CF-C043-8EDA-75944C4DC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" name="Image" descr="Image">
              <a:extLst>
                <a:ext uri="{FF2B5EF4-FFF2-40B4-BE49-F238E27FC236}">
                  <a16:creationId xmlns:a16="http://schemas.microsoft.com/office/drawing/2014/main" id="{9AEF36CD-FBE3-D345-BA1F-0A3E74DC1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0" name="Group">
            <a:extLst>
              <a:ext uri="{FF2B5EF4-FFF2-40B4-BE49-F238E27FC236}">
                <a16:creationId xmlns:a16="http://schemas.microsoft.com/office/drawing/2014/main" id="{C95791D4-D75A-B84B-9C74-A27A5DC075BA}"/>
              </a:ext>
            </a:extLst>
          </p:cNvPr>
          <p:cNvGrpSpPr/>
          <p:nvPr/>
        </p:nvGrpSpPr>
        <p:grpSpPr>
          <a:xfrm>
            <a:off x="5248894" y="503689"/>
            <a:ext cx="3560471" cy="1637555"/>
            <a:chOff x="0" y="0"/>
            <a:chExt cx="4237363" cy="1948875"/>
          </a:xfrm>
        </p:grpSpPr>
        <p:pic>
          <p:nvPicPr>
            <p:cNvPr id="61" name="Image" descr="Image">
              <a:extLst>
                <a:ext uri="{FF2B5EF4-FFF2-40B4-BE49-F238E27FC236}">
                  <a16:creationId xmlns:a16="http://schemas.microsoft.com/office/drawing/2014/main" id="{F6FF84BC-834B-0D48-9940-BD45100A0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544" y="0"/>
              <a:ext cx="1370820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2" name="Image" descr="Image">
              <a:extLst>
                <a:ext uri="{FF2B5EF4-FFF2-40B4-BE49-F238E27FC236}">
                  <a16:creationId xmlns:a16="http://schemas.microsoft.com/office/drawing/2014/main" id="{EA0DB2E0-98C5-F44E-B4BC-4B1ED7616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0" y="0"/>
              <a:ext cx="1370819" cy="1948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241265304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523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339</Words>
  <Application>Microsoft Macintosh PowerPoint</Application>
  <PresentationFormat>On-screen Show (4:3)</PresentationFormat>
  <Paragraphs>143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Valerie N. Faulkner</dc:creator>
  <cp:lastModifiedBy>Valerie N. Faulkner</cp:lastModifiedBy>
  <cp:revision>2</cp:revision>
  <dcterms:created xsi:type="dcterms:W3CDTF">2021-01-08T18:02:23Z</dcterms:created>
  <dcterms:modified xsi:type="dcterms:W3CDTF">2021-01-08T18:07:31Z</dcterms:modified>
</cp:coreProperties>
</file>