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 snapToObjects="1">
      <p:cViewPr varScale="1">
        <p:scale>
          <a:sx n="102" d="100"/>
          <a:sy n="102" d="100"/>
        </p:scale>
        <p:origin x="19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aulkner 4/29/20.     Slides based on Faulkner, Ainslie 2017"/>
          <p:cNvSpPr txBox="1">
            <a:spLocks noGrp="1"/>
          </p:cNvSpPr>
          <p:nvPr>
            <p:ph type="body" sz="quarter" idx="4294967295"/>
          </p:nvPr>
        </p:nvSpPr>
        <p:spPr>
          <a:xfrm>
            <a:off x="44101" y="6498497"/>
            <a:ext cx="8239129" cy="238869"/>
          </a:xfrm>
          <a:prstGeom prst="rect">
            <a:avLst/>
          </a:prstGeom>
        </p:spPr>
        <p:txBody>
          <a:bodyPr lIns="17143" tIns="17143" rIns="17143" bIns="17143"/>
          <a:lstStyle>
            <a:lvl1pPr marL="0" indent="0" defTabSz="338454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1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Faulkner 4/29/20.     Slides based on Faulkner, Ainslie 2017</a:t>
            </a:r>
          </a:p>
        </p:txBody>
      </p:sp>
      <p:sp>
        <p:nvSpPr>
          <p:cNvPr id="95" name="Subitizing P1 Set 1"/>
          <p:cNvSpPr txBox="1"/>
          <p:nvPr/>
        </p:nvSpPr>
        <p:spPr>
          <a:xfrm>
            <a:off x="363535" y="82970"/>
            <a:ext cx="8239129" cy="1743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>
            <a:normAutofit/>
          </a:bodyPr>
          <a:lstStyle/>
          <a:p>
            <a:pPr defTabSz="1219168">
              <a:lnSpc>
                <a:spcPct val="80000"/>
              </a:lnSpc>
              <a:defRPr sz="5800" b="1" spc="-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Subitizing C2 Set 1</a:t>
            </a:r>
          </a:p>
        </p:txBody>
      </p:sp>
      <p:sp>
        <p:nvSpPr>
          <p:cNvPr id="96" name="Practice Video - I talk and ask."/>
          <p:cNvSpPr txBox="1"/>
          <p:nvPr/>
        </p:nvSpPr>
        <p:spPr>
          <a:xfrm>
            <a:off x="306559" y="-862874"/>
            <a:ext cx="8734082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>
            <a:normAutofit/>
          </a:bodyPr>
          <a:lstStyle>
            <a:lvl1pPr defTabSz="1219168">
              <a:lnSpc>
                <a:spcPct val="80000"/>
              </a:lnSpc>
              <a:defRPr sz="5800" b="1" spc="-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Live Action - </a:t>
            </a:r>
          </a:p>
        </p:txBody>
      </p:sp>
      <p:pic>
        <p:nvPicPr>
          <p:cNvPr id="97" name="Screen Shot 2020-05-29 at 10.26.59 AM.png" descr="Screen Shot 2020-05-29 at 10.26.5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2889250"/>
            <a:ext cx="9105900" cy="31623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Conceptual Subitizing 0-9"/>
          <p:cNvSpPr txBox="1"/>
          <p:nvPr/>
        </p:nvSpPr>
        <p:spPr>
          <a:xfrm>
            <a:off x="368722" y="2041991"/>
            <a:ext cx="5832858" cy="631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300" b="1"/>
            </a:lvl1pPr>
          </a:lstStyle>
          <a:p>
            <a:r>
              <a:t>Conceptual Subitizing 0-9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Oval 3"/>
          <p:cNvSpPr/>
          <p:nvPr/>
        </p:nvSpPr>
        <p:spPr>
          <a:xfrm rot="16200000">
            <a:off x="6631102" y="113633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2" name="Oval 5"/>
          <p:cNvSpPr/>
          <p:nvPr/>
        </p:nvSpPr>
        <p:spPr>
          <a:xfrm rot="16200000">
            <a:off x="7567727" y="226377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3" name="Oval 6"/>
          <p:cNvSpPr/>
          <p:nvPr/>
        </p:nvSpPr>
        <p:spPr>
          <a:xfrm rot="16200000">
            <a:off x="5721782" y="22828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4" name="Oval 7"/>
          <p:cNvSpPr/>
          <p:nvPr/>
        </p:nvSpPr>
        <p:spPr>
          <a:xfrm rot="16200000">
            <a:off x="7592492" y="1958657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5" name="Oval 8"/>
          <p:cNvSpPr/>
          <p:nvPr/>
        </p:nvSpPr>
        <p:spPr>
          <a:xfrm rot="16200000">
            <a:off x="5597322" y="191230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Oval 9"/>
          <p:cNvSpPr/>
          <p:nvPr/>
        </p:nvSpPr>
        <p:spPr>
          <a:xfrm>
            <a:off x="2813886" y="4612813"/>
            <a:ext cx="912498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7" name="Oval 13"/>
          <p:cNvSpPr/>
          <p:nvPr/>
        </p:nvSpPr>
        <p:spPr>
          <a:xfrm>
            <a:off x="4115832" y="4612813"/>
            <a:ext cx="912335" cy="91301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1" name="Oval 3"/>
          <p:cNvSpPr/>
          <p:nvPr/>
        </p:nvSpPr>
        <p:spPr>
          <a:xfrm rot="5400000">
            <a:off x="4926646" y="8318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2" name="Oval 5"/>
          <p:cNvSpPr/>
          <p:nvPr/>
        </p:nvSpPr>
        <p:spPr>
          <a:xfrm rot="5400000">
            <a:off x="3329737" y="8318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3" name="Oval 6"/>
          <p:cNvSpPr/>
          <p:nvPr/>
        </p:nvSpPr>
        <p:spPr>
          <a:xfrm rot="5400000">
            <a:off x="4017124" y="341985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4" name="Oval 7"/>
          <p:cNvSpPr/>
          <p:nvPr/>
        </p:nvSpPr>
        <p:spPr>
          <a:xfrm rot="5400000">
            <a:off x="4794999" y="4672329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5" name="Oval 8"/>
          <p:cNvSpPr/>
          <p:nvPr/>
        </p:nvSpPr>
        <p:spPr>
          <a:xfrm>
            <a:off x="3330054" y="4568881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9" name="Oval 3"/>
          <p:cNvSpPr/>
          <p:nvPr/>
        </p:nvSpPr>
        <p:spPr>
          <a:xfrm rot="5400000">
            <a:off x="4053840" y="2030267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0" name="Oval 5"/>
          <p:cNvSpPr/>
          <p:nvPr/>
        </p:nvSpPr>
        <p:spPr>
          <a:xfrm rot="5400000">
            <a:off x="4053840" y="35750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4" name="Oval 3"/>
          <p:cNvSpPr/>
          <p:nvPr/>
        </p:nvSpPr>
        <p:spPr>
          <a:xfrm rot="5400000">
            <a:off x="5480050" y="406716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5" name="Oval 5"/>
          <p:cNvSpPr/>
          <p:nvPr/>
        </p:nvSpPr>
        <p:spPr>
          <a:xfrm>
            <a:off x="7170101" y="407033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6" name="Oval 7"/>
          <p:cNvSpPr/>
          <p:nvPr/>
        </p:nvSpPr>
        <p:spPr>
          <a:xfrm rot="5400000">
            <a:off x="984250" y="3940176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7" name="Oval 8"/>
          <p:cNvSpPr/>
          <p:nvPr/>
        </p:nvSpPr>
        <p:spPr>
          <a:xfrm rot="5400000">
            <a:off x="2470784" y="5345429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8" name="Oval 5"/>
          <p:cNvSpPr/>
          <p:nvPr/>
        </p:nvSpPr>
        <p:spPr>
          <a:xfrm>
            <a:off x="7271701" y="1781492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2" name="Oval 3"/>
          <p:cNvSpPr/>
          <p:nvPr/>
        </p:nvSpPr>
        <p:spPr>
          <a:xfrm rot="5400000">
            <a:off x="5670550" y="495616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3" name="Oval 5"/>
          <p:cNvSpPr/>
          <p:nvPr/>
        </p:nvSpPr>
        <p:spPr>
          <a:xfrm>
            <a:off x="7360601" y="495933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4" name="Oval 6"/>
          <p:cNvSpPr/>
          <p:nvPr/>
        </p:nvSpPr>
        <p:spPr>
          <a:xfrm rot="5400000">
            <a:off x="1988184" y="3952876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5" name="Oval 7"/>
          <p:cNvSpPr/>
          <p:nvPr/>
        </p:nvSpPr>
        <p:spPr>
          <a:xfrm rot="5400000">
            <a:off x="501650" y="3952876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6" name="Oval 8"/>
          <p:cNvSpPr/>
          <p:nvPr/>
        </p:nvSpPr>
        <p:spPr>
          <a:xfrm rot="5400000">
            <a:off x="1988184" y="5358129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7" name="Oval 5"/>
          <p:cNvSpPr/>
          <p:nvPr/>
        </p:nvSpPr>
        <p:spPr>
          <a:xfrm>
            <a:off x="7462201" y="1870392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1" name="Oval 3"/>
          <p:cNvSpPr/>
          <p:nvPr/>
        </p:nvSpPr>
        <p:spPr>
          <a:xfrm rot="5400000">
            <a:off x="6711950" y="531558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2" name="Oval 5"/>
          <p:cNvSpPr/>
          <p:nvPr/>
        </p:nvSpPr>
        <p:spPr>
          <a:xfrm rot="5400000">
            <a:off x="6711952" y="3754177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3" name="Oval 6"/>
          <p:cNvSpPr/>
          <p:nvPr/>
        </p:nvSpPr>
        <p:spPr>
          <a:xfrm rot="5400000">
            <a:off x="1955800" y="10212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147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8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9" name="Oval 6"/>
          <p:cNvSpPr/>
          <p:nvPr/>
        </p:nvSpPr>
        <p:spPr>
          <a:xfrm rot="10800000">
            <a:off x="2133598" y="9906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6" name="Oval 3"/>
          <p:cNvSpPr/>
          <p:nvPr/>
        </p:nvSpPr>
        <p:spPr>
          <a:xfrm rot="5400000">
            <a:off x="2159000" y="185420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7" name="Oval 5"/>
          <p:cNvSpPr/>
          <p:nvPr/>
        </p:nvSpPr>
        <p:spPr>
          <a:xfrm rot="5400000">
            <a:off x="826135" y="185420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8" name="Oval 6"/>
          <p:cNvSpPr/>
          <p:nvPr/>
        </p:nvSpPr>
        <p:spPr>
          <a:xfrm rot="5400000">
            <a:off x="768350" y="4508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Oval 7"/>
          <p:cNvSpPr/>
          <p:nvPr/>
        </p:nvSpPr>
        <p:spPr>
          <a:xfrm>
            <a:off x="2159317" y="451166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0" name="Oval 8"/>
          <p:cNvSpPr/>
          <p:nvPr/>
        </p:nvSpPr>
        <p:spPr>
          <a:xfrm rot="5400000">
            <a:off x="6813550" y="4811279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4" name="Oval 3"/>
          <p:cNvSpPr/>
          <p:nvPr/>
        </p:nvSpPr>
        <p:spPr>
          <a:xfrm rot="5400000">
            <a:off x="768349" y="29845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5" name="Oval 5"/>
          <p:cNvSpPr/>
          <p:nvPr/>
        </p:nvSpPr>
        <p:spPr>
          <a:xfrm rot="5400000">
            <a:off x="768984" y="1647825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68" name="Group 6"/>
          <p:cNvGrpSpPr/>
          <p:nvPr/>
        </p:nvGrpSpPr>
        <p:grpSpPr>
          <a:xfrm>
            <a:off x="7336155" y="3886199"/>
            <a:ext cx="1049021" cy="2190750"/>
            <a:chOff x="0" y="0"/>
            <a:chExt cx="1049019" cy="2190748"/>
          </a:xfrm>
        </p:grpSpPr>
        <p:sp>
          <p:nvSpPr>
            <p:cNvPr id="166" name="Oval 7"/>
            <p:cNvSpPr/>
            <p:nvPr/>
          </p:nvSpPr>
          <p:spPr>
            <a:xfrm rot="5400000">
              <a:off x="6492" y="-6493"/>
              <a:ext cx="1036036" cy="104902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67" name="Oval 8"/>
            <p:cNvSpPr/>
            <p:nvPr/>
          </p:nvSpPr>
          <p:spPr>
            <a:xfrm rot="5400000">
              <a:off x="6492" y="1148221"/>
              <a:ext cx="1036036" cy="104902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75" name="Group 3"/>
          <p:cNvGrpSpPr/>
          <p:nvPr/>
        </p:nvGrpSpPr>
        <p:grpSpPr>
          <a:xfrm>
            <a:off x="3108324" y="533400"/>
            <a:ext cx="2455547" cy="1077596"/>
            <a:chOff x="0" y="0"/>
            <a:chExt cx="2455545" cy="1077595"/>
          </a:xfrm>
        </p:grpSpPr>
        <p:sp>
          <p:nvSpPr>
            <p:cNvPr id="173" name="Oval 6"/>
            <p:cNvSpPr/>
            <p:nvPr/>
          </p:nvSpPr>
          <p:spPr>
            <a:xfrm rot="10800000">
              <a:off x="1419225" y="-1"/>
              <a:ext cx="1036320" cy="104902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74" name="Oval 7"/>
            <p:cNvSpPr/>
            <p:nvPr/>
          </p:nvSpPr>
          <p:spPr>
            <a:xfrm rot="10800000">
              <a:off x="0" y="28575"/>
              <a:ext cx="1036320" cy="104902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76" name="Oval 5"/>
          <p:cNvSpPr/>
          <p:nvPr/>
        </p:nvSpPr>
        <p:spPr>
          <a:xfrm rot="5400000">
            <a:off x="3816350" y="18224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7" name="Oval 8"/>
          <p:cNvSpPr/>
          <p:nvPr/>
        </p:nvSpPr>
        <p:spPr>
          <a:xfrm rot="5400000">
            <a:off x="6788150" y="56324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2" name="Oval 9"/>
          <p:cNvSpPr/>
          <p:nvPr/>
        </p:nvSpPr>
        <p:spPr>
          <a:xfrm>
            <a:off x="7689532" y="45720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3" name="Oval 10"/>
          <p:cNvSpPr/>
          <p:nvPr/>
        </p:nvSpPr>
        <p:spPr>
          <a:xfrm rot="5400000">
            <a:off x="1997710" y="530479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4" name="Oval 11"/>
          <p:cNvSpPr/>
          <p:nvPr/>
        </p:nvSpPr>
        <p:spPr>
          <a:xfrm rot="5400000">
            <a:off x="1998345" y="40322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5" name="Oval 12"/>
          <p:cNvSpPr/>
          <p:nvPr/>
        </p:nvSpPr>
        <p:spPr>
          <a:xfrm rot="5400000">
            <a:off x="610869" y="52895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6" name="Oval 13"/>
          <p:cNvSpPr/>
          <p:nvPr/>
        </p:nvSpPr>
        <p:spPr>
          <a:xfrm>
            <a:off x="609600" y="393319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87" name="Oval 9"/>
          <p:cNvSpPr/>
          <p:nvPr/>
        </p:nvSpPr>
        <p:spPr>
          <a:xfrm>
            <a:off x="6432232" y="45720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191" name="Table 1"/>
          <p:cNvGraphicFramePr/>
          <p:nvPr/>
        </p:nvGraphicFramePr>
        <p:xfrm>
          <a:off x="1919286" y="914400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2" name="Oval 5"/>
          <p:cNvSpPr/>
          <p:nvPr/>
        </p:nvSpPr>
        <p:spPr>
          <a:xfrm rot="10800000">
            <a:off x="3057525" y="1143000"/>
            <a:ext cx="787400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3" name="Oval 6"/>
          <p:cNvSpPr/>
          <p:nvPr/>
        </p:nvSpPr>
        <p:spPr>
          <a:xfrm rot="10800000">
            <a:off x="2046286" y="11430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4" name="Table 3"/>
          <p:cNvGraphicFramePr/>
          <p:nvPr/>
        </p:nvGraphicFramePr>
        <p:xfrm>
          <a:off x="2028825" y="4008754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5" name="Oval 7"/>
          <p:cNvSpPr/>
          <p:nvPr/>
        </p:nvSpPr>
        <p:spPr>
          <a:xfrm rot="10800000">
            <a:off x="3133868" y="4232852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6" name="Oval 8"/>
          <p:cNvSpPr/>
          <p:nvPr/>
        </p:nvSpPr>
        <p:spPr>
          <a:xfrm rot="10800000">
            <a:off x="2122631" y="4232852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0" name="Oval 3"/>
          <p:cNvSpPr/>
          <p:nvPr/>
        </p:nvSpPr>
        <p:spPr>
          <a:xfrm rot="16200000">
            <a:off x="5844063" y="5273871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1" name="Oval 5"/>
          <p:cNvSpPr/>
          <p:nvPr/>
        </p:nvSpPr>
        <p:spPr>
          <a:xfrm rot="16200000">
            <a:off x="1671636" y="762316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2" name="Oval 6"/>
          <p:cNvSpPr/>
          <p:nvPr/>
        </p:nvSpPr>
        <p:spPr>
          <a:xfrm rot="16200000">
            <a:off x="609916" y="761681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3" name="Oval 7"/>
          <p:cNvSpPr/>
          <p:nvPr/>
        </p:nvSpPr>
        <p:spPr>
          <a:xfrm>
            <a:off x="7639207" y="3890645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4" name="Oval 8"/>
          <p:cNvSpPr/>
          <p:nvPr/>
        </p:nvSpPr>
        <p:spPr>
          <a:xfrm rot="16200000">
            <a:off x="7639207" y="5273871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5" name="Oval 10"/>
          <p:cNvSpPr/>
          <p:nvPr/>
        </p:nvSpPr>
        <p:spPr>
          <a:xfrm>
            <a:off x="5844063" y="3890645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6" name="Oval 12"/>
          <p:cNvSpPr/>
          <p:nvPr/>
        </p:nvSpPr>
        <p:spPr>
          <a:xfrm>
            <a:off x="2667000" y="761365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07" name="Oval 13"/>
          <p:cNvSpPr/>
          <p:nvPr/>
        </p:nvSpPr>
        <p:spPr>
          <a:xfrm>
            <a:off x="6728064" y="4600575"/>
            <a:ext cx="912335" cy="91301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211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2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3" name="Oval 6"/>
          <p:cNvSpPr/>
          <p:nvPr/>
        </p:nvSpPr>
        <p:spPr>
          <a:xfrm rot="10800000">
            <a:off x="2133599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22" name="Group 3"/>
          <p:cNvGrpSpPr/>
          <p:nvPr/>
        </p:nvGrpSpPr>
        <p:grpSpPr>
          <a:xfrm>
            <a:off x="2175826" y="4016374"/>
            <a:ext cx="4792343" cy="787402"/>
            <a:chOff x="0" y="0"/>
            <a:chExt cx="4792341" cy="787400"/>
          </a:xfrm>
        </p:grpSpPr>
        <p:sp>
          <p:nvSpPr>
            <p:cNvPr id="217" name="Oval 5"/>
            <p:cNvSpPr/>
            <p:nvPr/>
          </p:nvSpPr>
          <p:spPr>
            <a:xfrm rot="10800000">
              <a:off x="3042659" y="-1"/>
              <a:ext cx="78801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18" name="Oval 6"/>
            <p:cNvSpPr/>
            <p:nvPr/>
          </p:nvSpPr>
          <p:spPr>
            <a:xfrm rot="10800000">
              <a:off x="0" y="-1"/>
              <a:ext cx="787880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19" name="Oval 7"/>
            <p:cNvSpPr/>
            <p:nvPr/>
          </p:nvSpPr>
          <p:spPr>
            <a:xfrm rot="10800000">
              <a:off x="100896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0" name="Oval 8"/>
            <p:cNvSpPr/>
            <p:nvPr/>
          </p:nvSpPr>
          <p:spPr>
            <a:xfrm rot="10800000">
              <a:off x="203369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1" name="Oval 9"/>
            <p:cNvSpPr/>
            <p:nvPr/>
          </p:nvSpPr>
          <p:spPr>
            <a:xfrm rot="10800000">
              <a:off x="4004329" y="-1"/>
              <a:ext cx="788014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aphicFrame>
        <p:nvGraphicFramePr>
          <p:cNvPr id="223" name="Table 1"/>
          <p:cNvGraphicFramePr/>
          <p:nvPr/>
        </p:nvGraphicFramePr>
        <p:xfrm>
          <a:off x="2060283" y="3830954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 b="1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29" name="Group 19"/>
          <p:cNvGrpSpPr/>
          <p:nvPr/>
        </p:nvGrpSpPr>
        <p:grpSpPr>
          <a:xfrm>
            <a:off x="3592512" y="9159874"/>
            <a:ext cx="4792664" cy="787402"/>
            <a:chOff x="0" y="0"/>
            <a:chExt cx="4792662" cy="787400"/>
          </a:xfrm>
        </p:grpSpPr>
        <p:sp>
          <p:nvSpPr>
            <p:cNvPr id="224" name="Oval 20"/>
            <p:cNvSpPr/>
            <p:nvPr/>
          </p:nvSpPr>
          <p:spPr>
            <a:xfrm rot="10800000">
              <a:off x="3042861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5" name="Oval 21"/>
            <p:cNvSpPr/>
            <p:nvPr/>
          </p:nvSpPr>
          <p:spPr>
            <a:xfrm rot="10800000">
              <a:off x="-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6" name="Oval 22"/>
            <p:cNvSpPr/>
            <p:nvPr/>
          </p:nvSpPr>
          <p:spPr>
            <a:xfrm rot="10800000">
              <a:off x="100903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7" name="Oval 23"/>
            <p:cNvSpPr/>
            <p:nvPr/>
          </p:nvSpPr>
          <p:spPr>
            <a:xfrm rot="10800000">
              <a:off x="2033829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8" name="Oval 24"/>
            <p:cNvSpPr/>
            <p:nvPr/>
          </p:nvSpPr>
          <p:spPr>
            <a:xfrm rot="10800000">
              <a:off x="4004596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30" name="Oval 25"/>
          <p:cNvSpPr/>
          <p:nvPr/>
        </p:nvSpPr>
        <p:spPr>
          <a:xfrm rot="10800000">
            <a:off x="1867849" y="984558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1" name="Oval 28"/>
          <p:cNvSpPr/>
          <p:nvPr/>
        </p:nvSpPr>
        <p:spPr>
          <a:xfrm rot="10800000">
            <a:off x="2866685" y="984558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2" name="Oval 29"/>
          <p:cNvSpPr/>
          <p:nvPr/>
        </p:nvSpPr>
        <p:spPr>
          <a:xfrm rot="10800000">
            <a:off x="1841674" y="2014478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Oval 3"/>
          <p:cNvSpPr/>
          <p:nvPr/>
        </p:nvSpPr>
        <p:spPr>
          <a:xfrm rot="5400000">
            <a:off x="158749" y="1460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7" name="Oval 5"/>
          <p:cNvSpPr/>
          <p:nvPr/>
        </p:nvSpPr>
        <p:spPr>
          <a:xfrm rot="5400000">
            <a:off x="4033058" y="57086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 1"/>
          <p:cNvGrpSpPr/>
          <p:nvPr/>
        </p:nvGrpSpPr>
        <p:grpSpPr>
          <a:xfrm>
            <a:off x="605471" y="167956"/>
            <a:ext cx="8151336" cy="6369688"/>
            <a:chOff x="0" y="0"/>
            <a:chExt cx="8151334" cy="6369686"/>
          </a:xfrm>
        </p:grpSpPr>
        <p:sp>
          <p:nvSpPr>
            <p:cNvPr id="242" name="Oval 5"/>
            <p:cNvSpPr/>
            <p:nvPr/>
          </p:nvSpPr>
          <p:spPr>
            <a:xfrm>
              <a:off x="6385723" y="48216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3" name="Oval 6"/>
            <p:cNvSpPr/>
            <p:nvPr/>
          </p:nvSpPr>
          <p:spPr>
            <a:xfrm>
              <a:off x="2654300" y="2169538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4" name="Oval 7"/>
            <p:cNvSpPr/>
            <p:nvPr/>
          </p:nvSpPr>
          <p:spPr>
            <a:xfrm>
              <a:off x="4468023" y="3488999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5" name="Oval 8"/>
            <p:cNvSpPr/>
            <p:nvPr/>
          </p:nvSpPr>
          <p:spPr>
            <a:xfrm>
              <a:off x="7239000" y="54566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6" name="Oval 9"/>
            <p:cNvSpPr/>
            <p:nvPr/>
          </p:nvSpPr>
          <p:spPr>
            <a:xfrm>
              <a:off x="1826423" y="149860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7" name="Oval 10"/>
            <p:cNvSpPr/>
            <p:nvPr/>
          </p:nvSpPr>
          <p:spPr>
            <a:xfrm>
              <a:off x="0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8" name="Oval 11"/>
            <p:cNvSpPr/>
            <p:nvPr/>
          </p:nvSpPr>
          <p:spPr>
            <a:xfrm>
              <a:off x="906860" y="73660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9" name="Oval 12"/>
            <p:cNvSpPr/>
            <p:nvPr/>
          </p:nvSpPr>
          <p:spPr>
            <a:xfrm>
              <a:off x="3586560" y="2753738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50" name="Oval 14"/>
            <p:cNvSpPr/>
            <p:nvPr/>
          </p:nvSpPr>
          <p:spPr>
            <a:xfrm>
              <a:off x="5489252" y="4135876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traight Connector 4"/>
          <p:cNvSpPr/>
          <p:nvPr/>
        </p:nvSpPr>
        <p:spPr>
          <a:xfrm>
            <a:off x="0" y="35814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65" name="Group 1"/>
          <p:cNvGrpSpPr/>
          <p:nvPr/>
        </p:nvGrpSpPr>
        <p:grpSpPr>
          <a:xfrm>
            <a:off x="3069271" y="196029"/>
            <a:ext cx="3005459" cy="3270887"/>
            <a:chOff x="0" y="0"/>
            <a:chExt cx="3005457" cy="3270886"/>
          </a:xfrm>
        </p:grpSpPr>
        <p:sp>
          <p:nvSpPr>
            <p:cNvPr id="256" name="Oval 5"/>
            <p:cNvSpPr/>
            <p:nvPr/>
          </p:nvSpPr>
          <p:spPr>
            <a:xfrm>
              <a:off x="2093123" y="23578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57" name="Oval 6"/>
            <p:cNvSpPr/>
            <p:nvPr/>
          </p:nvSpPr>
          <p:spPr>
            <a:xfrm>
              <a:off x="0" y="1178938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58" name="Oval 7"/>
            <p:cNvSpPr/>
            <p:nvPr/>
          </p:nvSpPr>
          <p:spPr>
            <a:xfrm>
              <a:off x="2093123" y="1202999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59" name="Oval 8"/>
            <p:cNvSpPr/>
            <p:nvPr/>
          </p:nvSpPr>
          <p:spPr>
            <a:xfrm>
              <a:off x="0" y="23578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60" name="Oval 9"/>
            <p:cNvSpPr/>
            <p:nvPr/>
          </p:nvSpPr>
          <p:spPr>
            <a:xfrm>
              <a:off x="2093123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61" name="Oval 10"/>
            <p:cNvSpPr/>
            <p:nvPr/>
          </p:nvSpPr>
          <p:spPr>
            <a:xfrm>
              <a:off x="0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62" name="Oval 11"/>
            <p:cNvSpPr/>
            <p:nvPr/>
          </p:nvSpPr>
          <p:spPr>
            <a:xfrm>
              <a:off x="1046561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63" name="Oval 12"/>
            <p:cNvSpPr/>
            <p:nvPr/>
          </p:nvSpPr>
          <p:spPr>
            <a:xfrm>
              <a:off x="1046560" y="1178938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64" name="Oval 14"/>
            <p:cNvSpPr/>
            <p:nvPr/>
          </p:nvSpPr>
          <p:spPr>
            <a:xfrm>
              <a:off x="1018852" y="2357876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269" name="Table 1"/>
          <p:cNvGraphicFramePr/>
          <p:nvPr/>
        </p:nvGraphicFramePr>
        <p:xfrm>
          <a:off x="1971674" y="838200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0" name="Oval 5"/>
          <p:cNvSpPr/>
          <p:nvPr/>
        </p:nvSpPr>
        <p:spPr>
          <a:xfrm rot="10800000">
            <a:off x="5193000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1" name="Oval 6"/>
          <p:cNvSpPr/>
          <p:nvPr/>
        </p:nvSpPr>
        <p:spPr>
          <a:xfrm rot="10800000">
            <a:off x="2149762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2" name="Oval 7"/>
          <p:cNvSpPr/>
          <p:nvPr/>
        </p:nvSpPr>
        <p:spPr>
          <a:xfrm rot="10800000">
            <a:off x="3111499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3" name="Oval 8"/>
          <p:cNvSpPr/>
          <p:nvPr/>
        </p:nvSpPr>
        <p:spPr>
          <a:xfrm rot="10800000">
            <a:off x="4178300" y="1066799"/>
            <a:ext cx="787400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274" name="Table 3"/>
          <p:cNvGraphicFramePr/>
          <p:nvPr/>
        </p:nvGraphicFramePr>
        <p:xfrm>
          <a:off x="2033876" y="4190365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5" name="Oval 9"/>
          <p:cNvSpPr/>
          <p:nvPr/>
        </p:nvSpPr>
        <p:spPr>
          <a:xfrm rot="10800000">
            <a:off x="5213782" y="441007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6" name="Oval 10"/>
          <p:cNvSpPr/>
          <p:nvPr/>
        </p:nvSpPr>
        <p:spPr>
          <a:xfrm rot="10800000">
            <a:off x="2170544" y="441007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7" name="Oval 11"/>
          <p:cNvSpPr/>
          <p:nvPr/>
        </p:nvSpPr>
        <p:spPr>
          <a:xfrm rot="10800000">
            <a:off x="3200399" y="4410076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8" name="Oval 12"/>
          <p:cNvSpPr/>
          <p:nvPr/>
        </p:nvSpPr>
        <p:spPr>
          <a:xfrm rot="10800000">
            <a:off x="4204132" y="441007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9" name="Oval 13"/>
          <p:cNvSpPr/>
          <p:nvPr/>
        </p:nvSpPr>
        <p:spPr>
          <a:xfrm rot="10800000">
            <a:off x="6172198" y="1066799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 1"/>
          <p:cNvGrpSpPr/>
          <p:nvPr/>
        </p:nvGrpSpPr>
        <p:grpSpPr>
          <a:xfrm>
            <a:off x="605471" y="167956"/>
            <a:ext cx="8151336" cy="6369688"/>
            <a:chOff x="0" y="0"/>
            <a:chExt cx="8151334" cy="6369686"/>
          </a:xfrm>
        </p:grpSpPr>
        <p:sp>
          <p:nvSpPr>
            <p:cNvPr id="282" name="Oval 5"/>
            <p:cNvSpPr/>
            <p:nvPr/>
          </p:nvSpPr>
          <p:spPr>
            <a:xfrm>
              <a:off x="6385723" y="48216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3" name="Oval 6"/>
            <p:cNvSpPr/>
            <p:nvPr/>
          </p:nvSpPr>
          <p:spPr>
            <a:xfrm>
              <a:off x="2654300" y="2169538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4" name="Oval 7"/>
            <p:cNvSpPr/>
            <p:nvPr/>
          </p:nvSpPr>
          <p:spPr>
            <a:xfrm>
              <a:off x="4468023" y="3488999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5" name="Oval 8"/>
            <p:cNvSpPr/>
            <p:nvPr/>
          </p:nvSpPr>
          <p:spPr>
            <a:xfrm>
              <a:off x="7239000" y="54566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6" name="Oval 9"/>
            <p:cNvSpPr/>
            <p:nvPr/>
          </p:nvSpPr>
          <p:spPr>
            <a:xfrm>
              <a:off x="1826423" y="149860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7" name="Oval 10"/>
            <p:cNvSpPr/>
            <p:nvPr/>
          </p:nvSpPr>
          <p:spPr>
            <a:xfrm>
              <a:off x="0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8" name="Oval 11"/>
            <p:cNvSpPr/>
            <p:nvPr/>
          </p:nvSpPr>
          <p:spPr>
            <a:xfrm>
              <a:off x="906860" y="73660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89" name="Oval 12"/>
            <p:cNvSpPr/>
            <p:nvPr/>
          </p:nvSpPr>
          <p:spPr>
            <a:xfrm>
              <a:off x="3586560" y="2753738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0" name="Oval 14"/>
            <p:cNvSpPr/>
            <p:nvPr/>
          </p:nvSpPr>
          <p:spPr>
            <a:xfrm>
              <a:off x="5489252" y="4135876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traight Connector 4"/>
          <p:cNvSpPr/>
          <p:nvPr/>
        </p:nvSpPr>
        <p:spPr>
          <a:xfrm>
            <a:off x="0" y="35814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03" name="Group 1"/>
          <p:cNvGrpSpPr/>
          <p:nvPr/>
        </p:nvGrpSpPr>
        <p:grpSpPr>
          <a:xfrm>
            <a:off x="3069271" y="196029"/>
            <a:ext cx="3005459" cy="3270887"/>
            <a:chOff x="0" y="0"/>
            <a:chExt cx="3005457" cy="3270886"/>
          </a:xfrm>
        </p:grpSpPr>
        <p:sp>
          <p:nvSpPr>
            <p:cNvPr id="294" name="Oval 5"/>
            <p:cNvSpPr/>
            <p:nvPr/>
          </p:nvSpPr>
          <p:spPr>
            <a:xfrm>
              <a:off x="2093123" y="23578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5" name="Oval 6"/>
            <p:cNvSpPr/>
            <p:nvPr/>
          </p:nvSpPr>
          <p:spPr>
            <a:xfrm>
              <a:off x="0" y="1178938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6" name="Oval 7"/>
            <p:cNvSpPr/>
            <p:nvPr/>
          </p:nvSpPr>
          <p:spPr>
            <a:xfrm>
              <a:off x="2093123" y="1202999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7" name="Oval 8"/>
            <p:cNvSpPr/>
            <p:nvPr/>
          </p:nvSpPr>
          <p:spPr>
            <a:xfrm>
              <a:off x="0" y="2357877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8" name="Oval 9"/>
            <p:cNvSpPr/>
            <p:nvPr/>
          </p:nvSpPr>
          <p:spPr>
            <a:xfrm>
              <a:off x="2093123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9" name="Oval 10"/>
            <p:cNvSpPr/>
            <p:nvPr/>
          </p:nvSpPr>
          <p:spPr>
            <a:xfrm>
              <a:off x="0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00" name="Oval 11"/>
            <p:cNvSpPr/>
            <p:nvPr/>
          </p:nvSpPr>
          <p:spPr>
            <a:xfrm>
              <a:off x="1046561" y="0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01" name="Oval 12"/>
            <p:cNvSpPr/>
            <p:nvPr/>
          </p:nvSpPr>
          <p:spPr>
            <a:xfrm>
              <a:off x="1046560" y="1178938"/>
              <a:ext cx="912335" cy="913010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02" name="Oval 14"/>
            <p:cNvSpPr/>
            <p:nvPr/>
          </p:nvSpPr>
          <p:spPr>
            <a:xfrm>
              <a:off x="1018852" y="2357876"/>
              <a:ext cx="912335" cy="91301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306" name="Table 1"/>
          <p:cNvGraphicFramePr/>
          <p:nvPr/>
        </p:nvGraphicFramePr>
        <p:xfrm>
          <a:off x="1971674" y="838200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" name="Oval 5"/>
          <p:cNvSpPr/>
          <p:nvPr/>
        </p:nvSpPr>
        <p:spPr>
          <a:xfrm rot="10800000">
            <a:off x="5193000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8" name="Oval 6"/>
          <p:cNvSpPr/>
          <p:nvPr/>
        </p:nvSpPr>
        <p:spPr>
          <a:xfrm rot="10800000">
            <a:off x="2149762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9" name="Oval 7"/>
          <p:cNvSpPr/>
          <p:nvPr/>
        </p:nvSpPr>
        <p:spPr>
          <a:xfrm rot="10800000">
            <a:off x="3111499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0" name="Oval 8"/>
          <p:cNvSpPr/>
          <p:nvPr/>
        </p:nvSpPr>
        <p:spPr>
          <a:xfrm rot="10800000">
            <a:off x="4178300" y="1066799"/>
            <a:ext cx="787400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11" name="Table 3"/>
          <p:cNvGraphicFramePr/>
          <p:nvPr/>
        </p:nvGraphicFramePr>
        <p:xfrm>
          <a:off x="2033876" y="4190365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2" name="Oval 9"/>
          <p:cNvSpPr/>
          <p:nvPr/>
        </p:nvSpPr>
        <p:spPr>
          <a:xfrm rot="10800000">
            <a:off x="5213782" y="441007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3" name="Oval 10"/>
          <p:cNvSpPr/>
          <p:nvPr/>
        </p:nvSpPr>
        <p:spPr>
          <a:xfrm rot="10800000">
            <a:off x="2170544" y="441007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4" name="Oval 11"/>
          <p:cNvSpPr/>
          <p:nvPr/>
        </p:nvSpPr>
        <p:spPr>
          <a:xfrm rot="10800000">
            <a:off x="3200399" y="4410076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5" name="Oval 12"/>
          <p:cNvSpPr/>
          <p:nvPr/>
        </p:nvSpPr>
        <p:spPr>
          <a:xfrm rot="10800000">
            <a:off x="4204132" y="441007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6" name="Oval 13"/>
          <p:cNvSpPr/>
          <p:nvPr/>
        </p:nvSpPr>
        <p:spPr>
          <a:xfrm rot="10800000">
            <a:off x="6172198" y="1066799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319" name="Table 1"/>
          <p:cNvGraphicFramePr/>
          <p:nvPr/>
        </p:nvGraphicFramePr>
        <p:xfrm>
          <a:off x="2060283" y="3769169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25" name="Group 5"/>
          <p:cNvGrpSpPr/>
          <p:nvPr/>
        </p:nvGrpSpPr>
        <p:grpSpPr>
          <a:xfrm>
            <a:off x="3592512" y="9159874"/>
            <a:ext cx="4792664" cy="787402"/>
            <a:chOff x="0" y="0"/>
            <a:chExt cx="4792662" cy="787400"/>
          </a:xfrm>
        </p:grpSpPr>
        <p:sp>
          <p:nvSpPr>
            <p:cNvPr id="320" name="Oval 6"/>
            <p:cNvSpPr/>
            <p:nvPr/>
          </p:nvSpPr>
          <p:spPr>
            <a:xfrm rot="10800000">
              <a:off x="3042861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1" name="Oval 7"/>
            <p:cNvSpPr/>
            <p:nvPr/>
          </p:nvSpPr>
          <p:spPr>
            <a:xfrm rot="10800000">
              <a:off x="-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2" name="Oval 8"/>
            <p:cNvSpPr/>
            <p:nvPr/>
          </p:nvSpPr>
          <p:spPr>
            <a:xfrm rot="10800000">
              <a:off x="100903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3" name="Oval 9"/>
            <p:cNvSpPr/>
            <p:nvPr/>
          </p:nvSpPr>
          <p:spPr>
            <a:xfrm rot="10800000">
              <a:off x="2033829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4" name="Oval 10"/>
            <p:cNvSpPr/>
            <p:nvPr/>
          </p:nvSpPr>
          <p:spPr>
            <a:xfrm rot="10800000">
              <a:off x="4004596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331" name="Group 11"/>
          <p:cNvGrpSpPr/>
          <p:nvPr/>
        </p:nvGrpSpPr>
        <p:grpSpPr>
          <a:xfrm>
            <a:off x="2175826" y="4016374"/>
            <a:ext cx="4792343" cy="787402"/>
            <a:chOff x="0" y="0"/>
            <a:chExt cx="4792341" cy="787400"/>
          </a:xfrm>
        </p:grpSpPr>
        <p:sp>
          <p:nvSpPr>
            <p:cNvPr id="326" name="Oval 12"/>
            <p:cNvSpPr/>
            <p:nvPr/>
          </p:nvSpPr>
          <p:spPr>
            <a:xfrm rot="10800000">
              <a:off x="3042659" y="-1"/>
              <a:ext cx="78801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7" name="Oval 13"/>
            <p:cNvSpPr/>
            <p:nvPr/>
          </p:nvSpPr>
          <p:spPr>
            <a:xfrm rot="10800000">
              <a:off x="0" y="-1"/>
              <a:ext cx="787880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8" name="Oval 14"/>
            <p:cNvSpPr/>
            <p:nvPr/>
          </p:nvSpPr>
          <p:spPr>
            <a:xfrm rot="10800000">
              <a:off x="100896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29" name="Oval 15"/>
            <p:cNvSpPr/>
            <p:nvPr/>
          </p:nvSpPr>
          <p:spPr>
            <a:xfrm rot="10800000">
              <a:off x="203369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330" name="Oval 16"/>
            <p:cNvSpPr/>
            <p:nvPr/>
          </p:nvSpPr>
          <p:spPr>
            <a:xfrm rot="10800000">
              <a:off x="4004329" y="-1"/>
              <a:ext cx="788014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32" name="Oval 17"/>
          <p:cNvSpPr/>
          <p:nvPr/>
        </p:nvSpPr>
        <p:spPr>
          <a:xfrm rot="10800000">
            <a:off x="2175668" y="52578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3" name="Oval 18"/>
          <p:cNvSpPr/>
          <p:nvPr/>
        </p:nvSpPr>
        <p:spPr>
          <a:xfrm rot="10800000">
            <a:off x="3189128" y="526542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4" name="Oval 19"/>
          <p:cNvSpPr/>
          <p:nvPr/>
        </p:nvSpPr>
        <p:spPr>
          <a:xfrm rot="10800000">
            <a:off x="4214018" y="526542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35" name="Table 21"/>
          <p:cNvGraphicFramePr/>
          <p:nvPr/>
        </p:nvGraphicFramePr>
        <p:xfrm>
          <a:off x="2064861" y="4981575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6" name="Oval 22"/>
          <p:cNvSpPr/>
          <p:nvPr/>
        </p:nvSpPr>
        <p:spPr>
          <a:xfrm rot="10800000">
            <a:off x="5268354" y="52578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0" name="Oval 3"/>
          <p:cNvSpPr/>
          <p:nvPr/>
        </p:nvSpPr>
        <p:spPr>
          <a:xfrm rot="5400000">
            <a:off x="7327776" y="5270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Oval 5"/>
          <p:cNvSpPr/>
          <p:nvPr/>
        </p:nvSpPr>
        <p:spPr>
          <a:xfrm rot="5400000">
            <a:off x="709930" y="52514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5" name="Oval 3"/>
          <p:cNvSpPr/>
          <p:nvPr/>
        </p:nvSpPr>
        <p:spPr>
          <a:xfrm rot="5400000">
            <a:off x="6711950" y="531558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6" name="Oval 5"/>
          <p:cNvSpPr/>
          <p:nvPr/>
        </p:nvSpPr>
        <p:spPr>
          <a:xfrm rot="5400000">
            <a:off x="6711952" y="3754177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7" name="Oval 6"/>
          <p:cNvSpPr/>
          <p:nvPr/>
        </p:nvSpPr>
        <p:spPr>
          <a:xfrm rot="5400000">
            <a:off x="1955800" y="10212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1" name="Oval 9"/>
          <p:cNvSpPr/>
          <p:nvPr/>
        </p:nvSpPr>
        <p:spPr>
          <a:xfrm rot="5400000">
            <a:off x="1151579" y="138787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2" name="Oval 10"/>
          <p:cNvSpPr/>
          <p:nvPr/>
        </p:nvSpPr>
        <p:spPr>
          <a:xfrm rot="5400000">
            <a:off x="1964545" y="264564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3" name="Oval 11"/>
          <p:cNvSpPr/>
          <p:nvPr/>
        </p:nvSpPr>
        <p:spPr>
          <a:xfrm rot="5400000">
            <a:off x="491979" y="254403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4" name="Oval 12"/>
          <p:cNvSpPr/>
          <p:nvPr/>
        </p:nvSpPr>
        <p:spPr>
          <a:xfrm rot="5400000">
            <a:off x="5368780" y="534693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5" name="Oval 13"/>
          <p:cNvSpPr/>
          <p:nvPr/>
        </p:nvSpPr>
        <p:spPr>
          <a:xfrm>
            <a:off x="6532734" y="4122654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9" name="Oval 3"/>
          <p:cNvSpPr/>
          <p:nvPr/>
        </p:nvSpPr>
        <p:spPr>
          <a:xfrm rot="5400000">
            <a:off x="319117" y="54038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Oval 5"/>
          <p:cNvSpPr/>
          <p:nvPr/>
        </p:nvSpPr>
        <p:spPr>
          <a:xfrm rot="5400000">
            <a:off x="297412" y="1744865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Oval 6"/>
          <p:cNvSpPr/>
          <p:nvPr/>
        </p:nvSpPr>
        <p:spPr>
          <a:xfrm rot="5400000">
            <a:off x="319117" y="2984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5" name="Oval 3"/>
          <p:cNvSpPr/>
          <p:nvPr/>
        </p:nvSpPr>
        <p:spPr>
          <a:xfrm rot="16200000">
            <a:off x="3494721" y="172815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6" name="Oval 6"/>
          <p:cNvSpPr/>
          <p:nvPr/>
        </p:nvSpPr>
        <p:spPr>
          <a:xfrm rot="16200000">
            <a:off x="4800917" y="534986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7" name="Oval 7"/>
          <p:cNvSpPr/>
          <p:nvPr/>
        </p:nvSpPr>
        <p:spPr>
          <a:xfrm rot="16200000">
            <a:off x="3494721" y="534986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8" name="Oval 8"/>
          <p:cNvSpPr/>
          <p:nvPr/>
        </p:nvSpPr>
        <p:spPr>
          <a:xfrm rot="16200000">
            <a:off x="4800917" y="172815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9" name="Oval 9"/>
          <p:cNvSpPr/>
          <p:nvPr/>
        </p:nvSpPr>
        <p:spPr>
          <a:xfrm>
            <a:off x="2590800" y="4546470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0" name="Oval 10"/>
          <p:cNvSpPr/>
          <p:nvPr/>
        </p:nvSpPr>
        <p:spPr>
          <a:xfrm>
            <a:off x="1141094" y="4546470"/>
            <a:ext cx="912498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1" name="Oval 11"/>
          <p:cNvSpPr/>
          <p:nvPr/>
        </p:nvSpPr>
        <p:spPr>
          <a:xfrm rot="16200000">
            <a:off x="1142681" y="562692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2" name="Oval 12"/>
          <p:cNvSpPr/>
          <p:nvPr/>
        </p:nvSpPr>
        <p:spPr>
          <a:xfrm>
            <a:off x="2590800" y="562692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76" name="Oval 3"/>
          <p:cNvSpPr/>
          <p:nvPr/>
        </p:nvSpPr>
        <p:spPr>
          <a:xfrm rot="5400000">
            <a:off x="7443672" y="394421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7" name="Oval 5"/>
          <p:cNvSpPr/>
          <p:nvPr/>
        </p:nvSpPr>
        <p:spPr>
          <a:xfrm rot="5400000">
            <a:off x="6748347" y="1829160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8" name="Oval 6"/>
          <p:cNvSpPr/>
          <p:nvPr/>
        </p:nvSpPr>
        <p:spPr>
          <a:xfrm rot="5400000">
            <a:off x="5828867" y="397596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9" name="Oval 7"/>
          <p:cNvSpPr/>
          <p:nvPr/>
        </p:nvSpPr>
        <p:spPr>
          <a:xfrm rot="5400000">
            <a:off x="1939492" y="4594542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0" name="Oval 8"/>
          <p:cNvSpPr/>
          <p:nvPr/>
        </p:nvSpPr>
        <p:spPr>
          <a:xfrm>
            <a:off x="590116" y="3813492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1" name="Oval 7"/>
          <p:cNvSpPr/>
          <p:nvPr/>
        </p:nvSpPr>
        <p:spPr>
          <a:xfrm rot="5400000">
            <a:off x="3295851" y="5394642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5" name="Oval 3"/>
          <p:cNvSpPr/>
          <p:nvPr/>
        </p:nvSpPr>
        <p:spPr>
          <a:xfrm rot="16200000">
            <a:off x="6631102" y="113633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Oval 5"/>
          <p:cNvSpPr/>
          <p:nvPr/>
        </p:nvSpPr>
        <p:spPr>
          <a:xfrm rot="16200000">
            <a:off x="7567727" y="226377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Oval 6"/>
          <p:cNvSpPr/>
          <p:nvPr/>
        </p:nvSpPr>
        <p:spPr>
          <a:xfrm rot="16200000">
            <a:off x="5721782" y="22828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8" name="Oval 7"/>
          <p:cNvSpPr/>
          <p:nvPr/>
        </p:nvSpPr>
        <p:spPr>
          <a:xfrm rot="16200000">
            <a:off x="7592492" y="1958657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9" name="Oval 8"/>
          <p:cNvSpPr/>
          <p:nvPr/>
        </p:nvSpPr>
        <p:spPr>
          <a:xfrm rot="16200000">
            <a:off x="5597322" y="1912302"/>
            <a:ext cx="912497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0" name="Oval 9"/>
          <p:cNvSpPr/>
          <p:nvPr/>
        </p:nvSpPr>
        <p:spPr>
          <a:xfrm>
            <a:off x="2813886" y="4612813"/>
            <a:ext cx="912498" cy="91313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1" name="Oval 13"/>
          <p:cNvSpPr/>
          <p:nvPr/>
        </p:nvSpPr>
        <p:spPr>
          <a:xfrm>
            <a:off x="4115832" y="4612813"/>
            <a:ext cx="912335" cy="91301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95" name="Oval 3"/>
          <p:cNvSpPr/>
          <p:nvPr/>
        </p:nvSpPr>
        <p:spPr>
          <a:xfrm rot="5400000">
            <a:off x="319117" y="54038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6" name="Oval 5"/>
          <p:cNvSpPr/>
          <p:nvPr/>
        </p:nvSpPr>
        <p:spPr>
          <a:xfrm rot="5400000">
            <a:off x="2148839" y="54038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7" name="Oval 6"/>
          <p:cNvSpPr/>
          <p:nvPr/>
        </p:nvSpPr>
        <p:spPr>
          <a:xfrm rot="5400000">
            <a:off x="2673350" y="4508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1" name="Oval 3"/>
          <p:cNvSpPr/>
          <p:nvPr/>
        </p:nvSpPr>
        <p:spPr>
          <a:xfrm rot="5400000">
            <a:off x="6986905" y="34226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2" name="Oval 5"/>
          <p:cNvSpPr/>
          <p:nvPr/>
        </p:nvSpPr>
        <p:spPr>
          <a:xfrm rot="5400000">
            <a:off x="6026150" y="4797425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3" name="Oval 6"/>
          <p:cNvSpPr/>
          <p:nvPr/>
        </p:nvSpPr>
        <p:spPr>
          <a:xfrm rot="5400000">
            <a:off x="844550" y="547832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7" name="Oval 3"/>
          <p:cNvSpPr/>
          <p:nvPr/>
        </p:nvSpPr>
        <p:spPr>
          <a:xfrm rot="10800000">
            <a:off x="2133599" y="1143000"/>
            <a:ext cx="78676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408" name="Table 1"/>
          <p:cNvGraphicFramePr/>
          <p:nvPr/>
        </p:nvGraphicFramePr>
        <p:xfrm>
          <a:off x="2028824" y="914400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9" name="Table 6"/>
          <p:cNvGraphicFramePr/>
          <p:nvPr/>
        </p:nvGraphicFramePr>
        <p:xfrm>
          <a:off x="2028825" y="3932554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14" name="Group 8"/>
          <p:cNvGrpSpPr/>
          <p:nvPr/>
        </p:nvGrpSpPr>
        <p:grpSpPr>
          <a:xfrm>
            <a:off x="2157593" y="4208029"/>
            <a:ext cx="3818889" cy="787401"/>
            <a:chOff x="0" y="0"/>
            <a:chExt cx="3818888" cy="787400"/>
          </a:xfrm>
        </p:grpSpPr>
        <p:sp>
          <p:nvSpPr>
            <p:cNvPr id="410" name="Oval 9"/>
            <p:cNvSpPr/>
            <p:nvPr/>
          </p:nvSpPr>
          <p:spPr>
            <a:xfrm rot="10800000">
              <a:off x="1010529" y="-1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1" name="Oval 10"/>
            <p:cNvSpPr/>
            <p:nvPr/>
          </p:nvSpPr>
          <p:spPr>
            <a:xfrm rot="10800000">
              <a:off x="0" y="-1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2" name="Oval 11"/>
            <p:cNvSpPr/>
            <p:nvPr/>
          </p:nvSpPr>
          <p:spPr>
            <a:xfrm rot="10800000">
              <a:off x="2021058" y="-1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Oval 12"/>
            <p:cNvSpPr/>
            <p:nvPr/>
          </p:nvSpPr>
          <p:spPr>
            <a:xfrm rot="10800000">
              <a:off x="3031584" y="-1"/>
              <a:ext cx="787305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418" name="Table 1"/>
          <p:cNvGraphicFramePr/>
          <p:nvPr/>
        </p:nvGraphicFramePr>
        <p:xfrm>
          <a:off x="2060283" y="3769169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24" name="Group 5"/>
          <p:cNvGrpSpPr/>
          <p:nvPr/>
        </p:nvGrpSpPr>
        <p:grpSpPr>
          <a:xfrm>
            <a:off x="3592512" y="9159874"/>
            <a:ext cx="4792664" cy="787402"/>
            <a:chOff x="0" y="0"/>
            <a:chExt cx="4792662" cy="787400"/>
          </a:xfrm>
        </p:grpSpPr>
        <p:sp>
          <p:nvSpPr>
            <p:cNvPr id="419" name="Oval 6"/>
            <p:cNvSpPr/>
            <p:nvPr/>
          </p:nvSpPr>
          <p:spPr>
            <a:xfrm rot="10800000">
              <a:off x="3042861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0" name="Oval 7"/>
            <p:cNvSpPr/>
            <p:nvPr/>
          </p:nvSpPr>
          <p:spPr>
            <a:xfrm rot="10800000">
              <a:off x="-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1" name="Oval 8"/>
            <p:cNvSpPr/>
            <p:nvPr/>
          </p:nvSpPr>
          <p:spPr>
            <a:xfrm rot="10800000">
              <a:off x="100903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2" name="Oval 9"/>
            <p:cNvSpPr/>
            <p:nvPr/>
          </p:nvSpPr>
          <p:spPr>
            <a:xfrm rot="10800000">
              <a:off x="2033829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3" name="Oval 10"/>
            <p:cNvSpPr/>
            <p:nvPr/>
          </p:nvSpPr>
          <p:spPr>
            <a:xfrm rot="10800000">
              <a:off x="4004596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430" name="Group 11"/>
          <p:cNvGrpSpPr/>
          <p:nvPr/>
        </p:nvGrpSpPr>
        <p:grpSpPr>
          <a:xfrm>
            <a:off x="2175826" y="4016374"/>
            <a:ext cx="4792343" cy="787402"/>
            <a:chOff x="0" y="0"/>
            <a:chExt cx="4792341" cy="787400"/>
          </a:xfrm>
        </p:grpSpPr>
        <p:sp>
          <p:nvSpPr>
            <p:cNvPr id="425" name="Oval 12"/>
            <p:cNvSpPr/>
            <p:nvPr/>
          </p:nvSpPr>
          <p:spPr>
            <a:xfrm rot="10800000">
              <a:off x="3042659" y="-1"/>
              <a:ext cx="78801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6" name="Oval 13"/>
            <p:cNvSpPr/>
            <p:nvPr/>
          </p:nvSpPr>
          <p:spPr>
            <a:xfrm rot="10800000">
              <a:off x="0" y="-1"/>
              <a:ext cx="787880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7" name="Oval 14"/>
            <p:cNvSpPr/>
            <p:nvPr/>
          </p:nvSpPr>
          <p:spPr>
            <a:xfrm rot="10800000">
              <a:off x="100896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8" name="Oval 15"/>
            <p:cNvSpPr/>
            <p:nvPr/>
          </p:nvSpPr>
          <p:spPr>
            <a:xfrm rot="10800000">
              <a:off x="203369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29" name="Oval 16"/>
            <p:cNvSpPr/>
            <p:nvPr/>
          </p:nvSpPr>
          <p:spPr>
            <a:xfrm rot="10800000">
              <a:off x="4004329" y="-1"/>
              <a:ext cx="788014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31" name="Oval 17"/>
          <p:cNvSpPr/>
          <p:nvPr/>
        </p:nvSpPr>
        <p:spPr>
          <a:xfrm rot="10800000">
            <a:off x="2175668" y="52578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32" name="Oval 18"/>
          <p:cNvSpPr/>
          <p:nvPr/>
        </p:nvSpPr>
        <p:spPr>
          <a:xfrm rot="10800000">
            <a:off x="3189128" y="526542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33" name="Oval 19"/>
          <p:cNvSpPr/>
          <p:nvPr/>
        </p:nvSpPr>
        <p:spPr>
          <a:xfrm rot="10800000">
            <a:off x="4214018" y="526542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434" name="Table 21"/>
          <p:cNvGraphicFramePr/>
          <p:nvPr/>
        </p:nvGraphicFramePr>
        <p:xfrm>
          <a:off x="2064861" y="4981575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5" name="Oval 22"/>
          <p:cNvSpPr/>
          <p:nvPr/>
        </p:nvSpPr>
        <p:spPr>
          <a:xfrm rot="10800000">
            <a:off x="5268354" y="52578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44" name="Group 3"/>
          <p:cNvGrpSpPr/>
          <p:nvPr/>
        </p:nvGrpSpPr>
        <p:grpSpPr>
          <a:xfrm>
            <a:off x="2175826" y="4016374"/>
            <a:ext cx="4792343" cy="787402"/>
            <a:chOff x="0" y="0"/>
            <a:chExt cx="4792341" cy="787400"/>
          </a:xfrm>
        </p:grpSpPr>
        <p:sp>
          <p:nvSpPr>
            <p:cNvPr id="439" name="Oval 5"/>
            <p:cNvSpPr/>
            <p:nvPr/>
          </p:nvSpPr>
          <p:spPr>
            <a:xfrm rot="10800000">
              <a:off x="3042659" y="-1"/>
              <a:ext cx="78801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0" name="Oval 6"/>
            <p:cNvSpPr/>
            <p:nvPr/>
          </p:nvSpPr>
          <p:spPr>
            <a:xfrm rot="10800000">
              <a:off x="0" y="-1"/>
              <a:ext cx="787880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1" name="Oval 7"/>
            <p:cNvSpPr/>
            <p:nvPr/>
          </p:nvSpPr>
          <p:spPr>
            <a:xfrm rot="10800000">
              <a:off x="100896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2" name="Oval 8"/>
            <p:cNvSpPr/>
            <p:nvPr/>
          </p:nvSpPr>
          <p:spPr>
            <a:xfrm rot="10800000">
              <a:off x="203369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3" name="Oval 9"/>
            <p:cNvSpPr/>
            <p:nvPr/>
          </p:nvSpPr>
          <p:spPr>
            <a:xfrm rot="10800000">
              <a:off x="4004329" y="-1"/>
              <a:ext cx="788014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aphicFrame>
        <p:nvGraphicFramePr>
          <p:cNvPr id="445" name="Table 1"/>
          <p:cNvGraphicFramePr/>
          <p:nvPr/>
        </p:nvGraphicFramePr>
        <p:xfrm>
          <a:off x="2060283" y="3830954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51" name="Group 19"/>
          <p:cNvGrpSpPr/>
          <p:nvPr/>
        </p:nvGrpSpPr>
        <p:grpSpPr>
          <a:xfrm>
            <a:off x="3592512" y="9159874"/>
            <a:ext cx="4792664" cy="787402"/>
            <a:chOff x="0" y="0"/>
            <a:chExt cx="4792662" cy="787400"/>
          </a:xfrm>
        </p:grpSpPr>
        <p:sp>
          <p:nvSpPr>
            <p:cNvPr id="446" name="Oval 20"/>
            <p:cNvSpPr/>
            <p:nvPr/>
          </p:nvSpPr>
          <p:spPr>
            <a:xfrm rot="10800000">
              <a:off x="3042861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7" name="Oval 21"/>
            <p:cNvSpPr/>
            <p:nvPr/>
          </p:nvSpPr>
          <p:spPr>
            <a:xfrm rot="10800000">
              <a:off x="-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8" name="Oval 22"/>
            <p:cNvSpPr/>
            <p:nvPr/>
          </p:nvSpPr>
          <p:spPr>
            <a:xfrm rot="10800000">
              <a:off x="100903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49" name="Oval 23"/>
            <p:cNvSpPr/>
            <p:nvPr/>
          </p:nvSpPr>
          <p:spPr>
            <a:xfrm rot="10800000">
              <a:off x="2033829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0" name="Oval 24"/>
            <p:cNvSpPr/>
            <p:nvPr/>
          </p:nvSpPr>
          <p:spPr>
            <a:xfrm rot="10800000">
              <a:off x="4004596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52" name="Oval 25"/>
          <p:cNvSpPr/>
          <p:nvPr/>
        </p:nvSpPr>
        <p:spPr>
          <a:xfrm rot="10800000">
            <a:off x="685798" y="87254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53" name="Oval 26"/>
          <p:cNvSpPr/>
          <p:nvPr/>
        </p:nvSpPr>
        <p:spPr>
          <a:xfrm rot="10800000">
            <a:off x="688973" y="1201678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54" name="Oval 27"/>
          <p:cNvSpPr/>
          <p:nvPr/>
        </p:nvSpPr>
        <p:spPr>
          <a:xfrm rot="10800000">
            <a:off x="1803399" y="87254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55" name="Oval 28"/>
          <p:cNvSpPr/>
          <p:nvPr/>
        </p:nvSpPr>
        <p:spPr>
          <a:xfrm rot="10800000">
            <a:off x="1803399" y="1201678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9" name="Oval 3"/>
          <p:cNvSpPr/>
          <p:nvPr/>
        </p:nvSpPr>
        <p:spPr>
          <a:xfrm rot="5400000">
            <a:off x="714894" y="421755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60" name="Oval 5"/>
          <p:cNvSpPr/>
          <p:nvPr/>
        </p:nvSpPr>
        <p:spPr>
          <a:xfrm rot="5400000">
            <a:off x="6559550" y="4797425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61" name="Oval 6"/>
          <p:cNvSpPr/>
          <p:nvPr/>
        </p:nvSpPr>
        <p:spPr>
          <a:xfrm rot="5400000">
            <a:off x="714894" y="1974850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5" name="Oval 3"/>
          <p:cNvSpPr/>
          <p:nvPr/>
        </p:nvSpPr>
        <p:spPr>
          <a:xfrm rot="5400000">
            <a:off x="3672089" y="104711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66" name="Oval 5"/>
          <p:cNvSpPr/>
          <p:nvPr/>
        </p:nvSpPr>
        <p:spPr>
          <a:xfrm rot="5400000">
            <a:off x="4789689" y="189103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67" name="Oval 6"/>
          <p:cNvSpPr/>
          <p:nvPr/>
        </p:nvSpPr>
        <p:spPr>
          <a:xfrm rot="5400000">
            <a:off x="5907289" y="104711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68" name="Oval 7"/>
          <p:cNvSpPr/>
          <p:nvPr/>
        </p:nvSpPr>
        <p:spPr>
          <a:xfrm>
            <a:off x="4707456" y="243205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69" name="Oval 8"/>
          <p:cNvSpPr/>
          <p:nvPr/>
        </p:nvSpPr>
        <p:spPr>
          <a:xfrm rot="5400000">
            <a:off x="4053840" y="4457065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3" name="Oval 3"/>
          <p:cNvSpPr/>
          <p:nvPr/>
        </p:nvSpPr>
        <p:spPr>
          <a:xfrm rot="5400000">
            <a:off x="5801995" y="137541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74" name="Oval 5"/>
          <p:cNvSpPr/>
          <p:nvPr/>
        </p:nvSpPr>
        <p:spPr>
          <a:xfrm rot="5400000">
            <a:off x="4403725" y="13652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75" name="Oval 6"/>
          <p:cNvSpPr/>
          <p:nvPr/>
        </p:nvSpPr>
        <p:spPr>
          <a:xfrm rot="5400000">
            <a:off x="2111375" y="4536440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76" name="Oval 7"/>
          <p:cNvSpPr/>
          <p:nvPr/>
        </p:nvSpPr>
        <p:spPr>
          <a:xfrm rot="5400000">
            <a:off x="725169" y="509270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77" name="Oval 8"/>
          <p:cNvSpPr/>
          <p:nvPr/>
        </p:nvSpPr>
        <p:spPr>
          <a:xfrm>
            <a:off x="762000" y="375539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84" name="Group 10"/>
          <p:cNvGrpSpPr/>
          <p:nvPr/>
        </p:nvGrpSpPr>
        <p:grpSpPr>
          <a:xfrm>
            <a:off x="3200400" y="3826860"/>
            <a:ext cx="2348230" cy="2190751"/>
            <a:chOff x="0" y="0"/>
            <a:chExt cx="2348229" cy="2190750"/>
          </a:xfrm>
        </p:grpSpPr>
        <p:sp>
          <p:nvSpPr>
            <p:cNvPr id="481" name="Oval 11"/>
            <p:cNvSpPr/>
            <p:nvPr/>
          </p:nvSpPr>
          <p:spPr>
            <a:xfrm rot="16200000">
              <a:off x="6448" y="1148267"/>
              <a:ext cx="1036037" cy="104893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82" name="Oval 12"/>
            <p:cNvSpPr/>
            <p:nvPr/>
          </p:nvSpPr>
          <p:spPr>
            <a:xfrm rot="16200000">
              <a:off x="6447" y="-6448"/>
              <a:ext cx="1036037" cy="1048932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83" name="Oval 13"/>
            <p:cNvSpPr/>
            <p:nvPr/>
          </p:nvSpPr>
          <p:spPr>
            <a:xfrm rot="16200000">
              <a:off x="1305746" y="1148267"/>
              <a:ext cx="1036037" cy="104893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85" name="Oval 14"/>
          <p:cNvSpPr/>
          <p:nvPr/>
        </p:nvSpPr>
        <p:spPr>
          <a:xfrm rot="5400000">
            <a:off x="3206660" y="104521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489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0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1" name="Oval 6"/>
          <p:cNvSpPr/>
          <p:nvPr/>
        </p:nvSpPr>
        <p:spPr>
          <a:xfrm rot="10800000">
            <a:off x="3200399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2" name="Oval 9"/>
          <p:cNvSpPr/>
          <p:nvPr/>
        </p:nvSpPr>
        <p:spPr>
          <a:xfrm rot="10800000">
            <a:off x="2133597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496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7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8" name="Oval 6"/>
          <p:cNvSpPr/>
          <p:nvPr/>
        </p:nvSpPr>
        <p:spPr>
          <a:xfrm rot="10800000">
            <a:off x="3200398" y="983673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9" name="Oval 9"/>
          <p:cNvSpPr/>
          <p:nvPr/>
        </p:nvSpPr>
        <p:spPr>
          <a:xfrm rot="10800000">
            <a:off x="2133597" y="9906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08" name="Group 3"/>
          <p:cNvGrpSpPr/>
          <p:nvPr/>
        </p:nvGrpSpPr>
        <p:grpSpPr>
          <a:xfrm>
            <a:off x="2175826" y="4016374"/>
            <a:ext cx="4792343" cy="787402"/>
            <a:chOff x="0" y="0"/>
            <a:chExt cx="4792341" cy="787400"/>
          </a:xfrm>
        </p:grpSpPr>
        <p:sp>
          <p:nvSpPr>
            <p:cNvPr id="503" name="Oval 5"/>
            <p:cNvSpPr/>
            <p:nvPr/>
          </p:nvSpPr>
          <p:spPr>
            <a:xfrm rot="10800000">
              <a:off x="3042659" y="-1"/>
              <a:ext cx="78801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04" name="Oval 6"/>
            <p:cNvSpPr/>
            <p:nvPr/>
          </p:nvSpPr>
          <p:spPr>
            <a:xfrm rot="10800000">
              <a:off x="0" y="-1"/>
              <a:ext cx="787880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05" name="Oval 7"/>
            <p:cNvSpPr/>
            <p:nvPr/>
          </p:nvSpPr>
          <p:spPr>
            <a:xfrm rot="10800000">
              <a:off x="100896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06" name="Oval 8"/>
            <p:cNvSpPr/>
            <p:nvPr/>
          </p:nvSpPr>
          <p:spPr>
            <a:xfrm rot="10800000">
              <a:off x="2033695" y="-1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07" name="Oval 9"/>
            <p:cNvSpPr/>
            <p:nvPr/>
          </p:nvSpPr>
          <p:spPr>
            <a:xfrm rot="10800000">
              <a:off x="4004329" y="-1"/>
              <a:ext cx="788014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graphicFrame>
        <p:nvGraphicFramePr>
          <p:cNvPr id="509" name="Table 1"/>
          <p:cNvGraphicFramePr/>
          <p:nvPr/>
        </p:nvGraphicFramePr>
        <p:xfrm>
          <a:off x="2060283" y="3830954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15" name="Group 19"/>
          <p:cNvGrpSpPr/>
          <p:nvPr/>
        </p:nvGrpSpPr>
        <p:grpSpPr>
          <a:xfrm>
            <a:off x="3592512" y="9159874"/>
            <a:ext cx="4792664" cy="787402"/>
            <a:chOff x="0" y="0"/>
            <a:chExt cx="4792662" cy="787400"/>
          </a:xfrm>
        </p:grpSpPr>
        <p:sp>
          <p:nvSpPr>
            <p:cNvPr id="510" name="Oval 20"/>
            <p:cNvSpPr/>
            <p:nvPr/>
          </p:nvSpPr>
          <p:spPr>
            <a:xfrm rot="10800000">
              <a:off x="3042861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11" name="Oval 21"/>
            <p:cNvSpPr/>
            <p:nvPr/>
          </p:nvSpPr>
          <p:spPr>
            <a:xfrm rot="10800000">
              <a:off x="-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12" name="Oval 22"/>
            <p:cNvSpPr/>
            <p:nvPr/>
          </p:nvSpPr>
          <p:spPr>
            <a:xfrm rot="10800000">
              <a:off x="1009031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13" name="Oval 23"/>
            <p:cNvSpPr/>
            <p:nvPr/>
          </p:nvSpPr>
          <p:spPr>
            <a:xfrm rot="10800000">
              <a:off x="2033829" y="-1"/>
              <a:ext cx="78793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14" name="Oval 24"/>
            <p:cNvSpPr/>
            <p:nvPr/>
          </p:nvSpPr>
          <p:spPr>
            <a:xfrm rot="10800000">
              <a:off x="4004596" y="-1"/>
              <a:ext cx="788067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16" name="Oval 26"/>
          <p:cNvSpPr/>
          <p:nvPr/>
        </p:nvSpPr>
        <p:spPr>
          <a:xfrm rot="10800000">
            <a:off x="688973" y="1201678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17" name="Oval 27"/>
          <p:cNvSpPr/>
          <p:nvPr/>
        </p:nvSpPr>
        <p:spPr>
          <a:xfrm rot="10800000">
            <a:off x="2175668" y="5186534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18" name="Oval 28"/>
          <p:cNvSpPr/>
          <p:nvPr/>
        </p:nvSpPr>
        <p:spPr>
          <a:xfrm rot="10800000">
            <a:off x="3184634" y="5199839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519" name="Table 29"/>
          <p:cNvGraphicFramePr/>
          <p:nvPr/>
        </p:nvGraphicFramePr>
        <p:xfrm>
          <a:off x="2058368" y="5035550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20" name="Oval 30"/>
          <p:cNvSpPr/>
          <p:nvPr/>
        </p:nvSpPr>
        <p:spPr>
          <a:xfrm rot="10800000">
            <a:off x="688973" y="22860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525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6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27" name="Oval 6"/>
          <p:cNvSpPr/>
          <p:nvPr/>
        </p:nvSpPr>
        <p:spPr>
          <a:xfrm rot="10800000">
            <a:off x="3151069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8" name="Oval 9"/>
          <p:cNvSpPr/>
          <p:nvPr/>
        </p:nvSpPr>
        <p:spPr>
          <a:xfrm rot="10800000">
            <a:off x="2133596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9" name="Oval 10"/>
          <p:cNvSpPr/>
          <p:nvPr/>
        </p:nvSpPr>
        <p:spPr>
          <a:xfrm rot="10800000">
            <a:off x="2133594" y="9906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33" name="Oval 3"/>
          <p:cNvSpPr/>
          <p:nvPr/>
        </p:nvSpPr>
        <p:spPr>
          <a:xfrm rot="5400000">
            <a:off x="5704204" y="197866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4" name="Oval 5"/>
          <p:cNvSpPr/>
          <p:nvPr/>
        </p:nvSpPr>
        <p:spPr>
          <a:xfrm rot="5400000">
            <a:off x="6452234" y="91821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5" name="Oval 6"/>
          <p:cNvSpPr/>
          <p:nvPr/>
        </p:nvSpPr>
        <p:spPr>
          <a:xfrm rot="5400000">
            <a:off x="5053965" y="9080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6" name="Oval 7"/>
          <p:cNvSpPr/>
          <p:nvPr/>
        </p:nvSpPr>
        <p:spPr>
          <a:xfrm rot="5400000">
            <a:off x="844550" y="4634865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37" name="Oval 8"/>
          <p:cNvSpPr/>
          <p:nvPr/>
        </p:nvSpPr>
        <p:spPr>
          <a:xfrm>
            <a:off x="2514600" y="4635182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46" name="Group 3"/>
          <p:cNvGrpSpPr/>
          <p:nvPr/>
        </p:nvGrpSpPr>
        <p:grpSpPr>
          <a:xfrm>
            <a:off x="2487613" y="673099"/>
            <a:ext cx="4792343" cy="787402"/>
            <a:chOff x="0" y="0"/>
            <a:chExt cx="4792341" cy="787400"/>
          </a:xfrm>
        </p:grpSpPr>
        <p:sp>
          <p:nvSpPr>
            <p:cNvPr id="541" name="Oval 5"/>
            <p:cNvSpPr/>
            <p:nvPr/>
          </p:nvSpPr>
          <p:spPr>
            <a:xfrm rot="10800000">
              <a:off x="3042659" y="0"/>
              <a:ext cx="788013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2" name="Oval 6"/>
            <p:cNvSpPr/>
            <p:nvPr/>
          </p:nvSpPr>
          <p:spPr>
            <a:xfrm rot="10800000">
              <a:off x="0" y="0"/>
              <a:ext cx="787880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3" name="Oval 7"/>
            <p:cNvSpPr/>
            <p:nvPr/>
          </p:nvSpPr>
          <p:spPr>
            <a:xfrm rot="10800000">
              <a:off x="1008965" y="0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4" name="Oval 8"/>
            <p:cNvSpPr/>
            <p:nvPr/>
          </p:nvSpPr>
          <p:spPr>
            <a:xfrm rot="10800000">
              <a:off x="2033695" y="0"/>
              <a:ext cx="787879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45" name="Oval 9"/>
            <p:cNvSpPr/>
            <p:nvPr/>
          </p:nvSpPr>
          <p:spPr>
            <a:xfrm rot="10800000">
              <a:off x="4004329" y="0"/>
              <a:ext cx="788014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47" name="Oval 10"/>
          <p:cNvSpPr/>
          <p:nvPr/>
        </p:nvSpPr>
        <p:spPr>
          <a:xfrm rot="10800000">
            <a:off x="2057398" y="4323484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48" name="Oval 11"/>
          <p:cNvSpPr/>
          <p:nvPr/>
        </p:nvSpPr>
        <p:spPr>
          <a:xfrm rot="10800000">
            <a:off x="3070858" y="4331103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49" name="Oval 12"/>
          <p:cNvSpPr/>
          <p:nvPr/>
        </p:nvSpPr>
        <p:spPr>
          <a:xfrm rot="10800000">
            <a:off x="4095747" y="4331103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550" name="Table 19"/>
          <p:cNvGraphicFramePr/>
          <p:nvPr/>
        </p:nvGraphicFramePr>
        <p:xfrm>
          <a:off x="2372070" y="460596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1" name="Oval 13"/>
          <p:cNvSpPr/>
          <p:nvPr/>
        </p:nvSpPr>
        <p:spPr>
          <a:xfrm rot="10800000">
            <a:off x="5164460" y="4315114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52" name="Oval 14"/>
          <p:cNvSpPr/>
          <p:nvPr/>
        </p:nvSpPr>
        <p:spPr>
          <a:xfrm rot="10800000">
            <a:off x="2472763" y="1911927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553" name="Table 15"/>
          <p:cNvGraphicFramePr/>
          <p:nvPr/>
        </p:nvGraphicFramePr>
        <p:xfrm>
          <a:off x="2372070" y="1692217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557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8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9" name="Oval 6"/>
          <p:cNvSpPr/>
          <p:nvPr/>
        </p:nvSpPr>
        <p:spPr>
          <a:xfrm rot="10800000">
            <a:off x="3151069" y="99060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0" name="Oval 9"/>
          <p:cNvSpPr/>
          <p:nvPr/>
        </p:nvSpPr>
        <p:spPr>
          <a:xfrm rot="10800000">
            <a:off x="4177981" y="9906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1" name="Oval 10"/>
          <p:cNvSpPr/>
          <p:nvPr/>
        </p:nvSpPr>
        <p:spPr>
          <a:xfrm rot="10800000">
            <a:off x="2133594" y="9906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67" name="Group 3"/>
          <p:cNvGrpSpPr/>
          <p:nvPr/>
        </p:nvGrpSpPr>
        <p:grpSpPr>
          <a:xfrm>
            <a:off x="3285490" y="367144"/>
            <a:ext cx="1077596" cy="2455546"/>
            <a:chOff x="0" y="0"/>
            <a:chExt cx="1077594" cy="2455545"/>
          </a:xfrm>
        </p:grpSpPr>
        <p:sp>
          <p:nvSpPr>
            <p:cNvPr id="565" name="Oval 6"/>
            <p:cNvSpPr/>
            <p:nvPr/>
          </p:nvSpPr>
          <p:spPr>
            <a:xfrm rot="5400000">
              <a:off x="6349" y="-6350"/>
              <a:ext cx="1036321" cy="104902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66" name="Oval 7"/>
            <p:cNvSpPr/>
            <p:nvPr/>
          </p:nvSpPr>
          <p:spPr>
            <a:xfrm rot="5400000">
              <a:off x="34924" y="1412875"/>
              <a:ext cx="1036321" cy="104902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68" name="Oval 5"/>
          <p:cNvSpPr/>
          <p:nvPr/>
        </p:nvSpPr>
        <p:spPr>
          <a:xfrm rot="5400000">
            <a:off x="4822190" y="410323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9" name="Oval 8"/>
          <p:cNvSpPr/>
          <p:nvPr/>
        </p:nvSpPr>
        <p:spPr>
          <a:xfrm rot="5400000">
            <a:off x="4053840" y="4762789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3" name="Oval 3"/>
          <p:cNvSpPr/>
          <p:nvPr/>
        </p:nvSpPr>
        <p:spPr>
          <a:xfrm rot="5400000">
            <a:off x="5533390" y="175006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4" name="Oval 5"/>
          <p:cNvSpPr/>
          <p:nvPr/>
        </p:nvSpPr>
        <p:spPr>
          <a:xfrm rot="5400000">
            <a:off x="6281420" y="689609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5" name="Oval 6"/>
          <p:cNvSpPr/>
          <p:nvPr/>
        </p:nvSpPr>
        <p:spPr>
          <a:xfrm rot="5400000">
            <a:off x="4883150" y="6794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6" name="Oval 7"/>
          <p:cNvSpPr/>
          <p:nvPr/>
        </p:nvSpPr>
        <p:spPr>
          <a:xfrm rot="5400000">
            <a:off x="969356" y="4887710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77" name="Oval 8"/>
          <p:cNvSpPr/>
          <p:nvPr/>
        </p:nvSpPr>
        <p:spPr>
          <a:xfrm>
            <a:off x="2354290" y="4843895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82" name="Oval 3"/>
          <p:cNvSpPr/>
          <p:nvPr/>
        </p:nvSpPr>
        <p:spPr>
          <a:xfrm rot="5400000">
            <a:off x="5324590" y="3492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3" name="Oval 5"/>
          <p:cNvSpPr/>
          <p:nvPr/>
        </p:nvSpPr>
        <p:spPr>
          <a:xfrm rot="5400000">
            <a:off x="6973050" y="3492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4" name="Oval 6"/>
          <p:cNvSpPr/>
          <p:nvPr/>
        </p:nvSpPr>
        <p:spPr>
          <a:xfrm rot="5400000">
            <a:off x="4669154" y="4749165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5" name="Oval 7"/>
          <p:cNvSpPr/>
          <p:nvPr/>
        </p:nvSpPr>
        <p:spPr>
          <a:xfrm rot="5400000">
            <a:off x="2711450" y="4749165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6" name="Oval 8"/>
          <p:cNvSpPr/>
          <p:nvPr/>
        </p:nvSpPr>
        <p:spPr>
          <a:xfrm>
            <a:off x="3811269" y="357632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7" name="Oval 5"/>
          <p:cNvSpPr/>
          <p:nvPr/>
        </p:nvSpPr>
        <p:spPr>
          <a:xfrm rot="5400000">
            <a:off x="7087350" y="16700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88" name="Oval 5"/>
          <p:cNvSpPr/>
          <p:nvPr/>
        </p:nvSpPr>
        <p:spPr>
          <a:xfrm rot="5400000">
            <a:off x="5461750" y="1806575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592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3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94" name="Oval 6"/>
          <p:cNvSpPr/>
          <p:nvPr/>
        </p:nvSpPr>
        <p:spPr>
          <a:xfrm rot="10800000">
            <a:off x="3151069" y="99060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5" name="Oval 9"/>
          <p:cNvSpPr/>
          <p:nvPr/>
        </p:nvSpPr>
        <p:spPr>
          <a:xfrm rot="10800000">
            <a:off x="2133596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6" name="Oval 10"/>
          <p:cNvSpPr/>
          <p:nvPr/>
        </p:nvSpPr>
        <p:spPr>
          <a:xfrm rot="10800000">
            <a:off x="2133594" y="990600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0" name="Oval 3"/>
          <p:cNvSpPr/>
          <p:nvPr/>
        </p:nvSpPr>
        <p:spPr>
          <a:xfrm rot="5400000">
            <a:off x="1758950" y="670559"/>
            <a:ext cx="1036320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1" name="Oval 5"/>
          <p:cNvSpPr/>
          <p:nvPr/>
        </p:nvSpPr>
        <p:spPr>
          <a:xfrm rot="5400000">
            <a:off x="463550" y="679450"/>
            <a:ext cx="1036320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2" name="Oval 6"/>
          <p:cNvSpPr/>
          <p:nvPr/>
        </p:nvSpPr>
        <p:spPr>
          <a:xfrm rot="5400000">
            <a:off x="6986905" y="376110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03" name="Oval 7"/>
          <p:cNvSpPr/>
          <p:nvPr/>
        </p:nvSpPr>
        <p:spPr>
          <a:xfrm rot="5400000">
            <a:off x="7015480" y="5036184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11" name="Group 3"/>
          <p:cNvGrpSpPr/>
          <p:nvPr/>
        </p:nvGrpSpPr>
        <p:grpSpPr>
          <a:xfrm>
            <a:off x="2170416" y="1371599"/>
            <a:ext cx="3818889" cy="787402"/>
            <a:chOff x="0" y="0"/>
            <a:chExt cx="3818888" cy="787400"/>
          </a:xfrm>
        </p:grpSpPr>
        <p:sp>
          <p:nvSpPr>
            <p:cNvPr id="607" name="Oval 7"/>
            <p:cNvSpPr/>
            <p:nvPr/>
          </p:nvSpPr>
          <p:spPr>
            <a:xfrm rot="10800000">
              <a:off x="1010529" y="0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Oval 8"/>
            <p:cNvSpPr/>
            <p:nvPr/>
          </p:nvSpPr>
          <p:spPr>
            <a:xfrm rot="10800000">
              <a:off x="0" y="0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Oval 9"/>
            <p:cNvSpPr/>
            <p:nvPr/>
          </p:nvSpPr>
          <p:spPr>
            <a:xfrm rot="10800000">
              <a:off x="2021058" y="0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Oval 10"/>
            <p:cNvSpPr/>
            <p:nvPr/>
          </p:nvSpPr>
          <p:spPr>
            <a:xfrm rot="10800000">
              <a:off x="3031584" y="0"/>
              <a:ext cx="787305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aphicFrame>
        <p:nvGraphicFramePr>
          <p:cNvPr id="612" name="Table 1"/>
          <p:cNvGraphicFramePr/>
          <p:nvPr/>
        </p:nvGraphicFramePr>
        <p:xfrm>
          <a:off x="2021471" y="1156810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13" name="Table 16"/>
          <p:cNvGraphicFramePr/>
          <p:nvPr/>
        </p:nvGraphicFramePr>
        <p:xfrm>
          <a:off x="2074711" y="4368165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617" name="Table 1"/>
          <p:cNvGraphicFramePr/>
          <p:nvPr/>
        </p:nvGraphicFramePr>
        <p:xfrm>
          <a:off x="2209800" y="9906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8" name="Oval 5"/>
          <p:cNvSpPr/>
          <p:nvPr/>
        </p:nvSpPr>
        <p:spPr>
          <a:xfrm rot="10800000">
            <a:off x="3325812" y="12192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9" name="Oval 6"/>
          <p:cNvSpPr/>
          <p:nvPr/>
        </p:nvSpPr>
        <p:spPr>
          <a:xfrm rot="10800000">
            <a:off x="2362200" y="1219200"/>
            <a:ext cx="787400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0" name="Oval 7"/>
          <p:cNvSpPr/>
          <p:nvPr/>
        </p:nvSpPr>
        <p:spPr>
          <a:xfrm rot="10800000">
            <a:off x="4335462" y="12192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621" name="Table 3"/>
          <p:cNvGraphicFramePr/>
          <p:nvPr/>
        </p:nvGraphicFramePr>
        <p:xfrm>
          <a:off x="2185986" y="4190365"/>
          <a:ext cx="5086351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2" name="Oval 8"/>
          <p:cNvSpPr/>
          <p:nvPr/>
        </p:nvSpPr>
        <p:spPr>
          <a:xfrm rot="10800000">
            <a:off x="3548062" y="9850438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3" name="Oval 9"/>
          <p:cNvSpPr/>
          <p:nvPr/>
        </p:nvSpPr>
        <p:spPr>
          <a:xfrm rot="10800000">
            <a:off x="2362199" y="4378902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627" name="Table 1"/>
          <p:cNvGraphicFramePr/>
          <p:nvPr/>
        </p:nvGraphicFramePr>
        <p:xfrm>
          <a:off x="2133600" y="8382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8" name="Oval 7"/>
          <p:cNvSpPr/>
          <p:nvPr/>
        </p:nvSpPr>
        <p:spPr>
          <a:xfrm rot="10800000">
            <a:off x="3311493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9" name="Oval 8"/>
          <p:cNvSpPr/>
          <p:nvPr/>
        </p:nvSpPr>
        <p:spPr>
          <a:xfrm rot="10800000">
            <a:off x="2300573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0" name="Oval 9"/>
          <p:cNvSpPr/>
          <p:nvPr/>
        </p:nvSpPr>
        <p:spPr>
          <a:xfrm rot="10800000">
            <a:off x="4322414" y="10668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631" name="Table 12"/>
          <p:cNvGraphicFramePr/>
          <p:nvPr/>
        </p:nvGraphicFramePr>
        <p:xfrm>
          <a:off x="2209800" y="4546282"/>
          <a:ext cx="5086350" cy="1226186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6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1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2" name="Oval 13"/>
          <p:cNvSpPr/>
          <p:nvPr/>
        </p:nvSpPr>
        <p:spPr>
          <a:xfrm rot="10800000">
            <a:off x="4521200" y="9864725"/>
            <a:ext cx="787400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3" name="Oval 14"/>
          <p:cNvSpPr/>
          <p:nvPr/>
        </p:nvSpPr>
        <p:spPr>
          <a:xfrm rot="10800000">
            <a:off x="3509962" y="986472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4" name="Oval 15"/>
          <p:cNvSpPr/>
          <p:nvPr/>
        </p:nvSpPr>
        <p:spPr>
          <a:xfrm rot="10800000">
            <a:off x="5532437" y="9864725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5" name="Oval 16"/>
          <p:cNvSpPr/>
          <p:nvPr/>
        </p:nvSpPr>
        <p:spPr>
          <a:xfrm rot="10800000">
            <a:off x="3303154" y="4761057"/>
            <a:ext cx="787401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6" name="Oval 17"/>
          <p:cNvSpPr/>
          <p:nvPr/>
        </p:nvSpPr>
        <p:spPr>
          <a:xfrm rot="10800000">
            <a:off x="2312553" y="4761057"/>
            <a:ext cx="785814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40" name="Oval 9"/>
          <p:cNvSpPr/>
          <p:nvPr/>
        </p:nvSpPr>
        <p:spPr>
          <a:xfrm rot="5400000">
            <a:off x="4765040" y="7937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1" name="Oval 10"/>
          <p:cNvSpPr/>
          <p:nvPr/>
        </p:nvSpPr>
        <p:spPr>
          <a:xfrm rot="5400000">
            <a:off x="2213610" y="3755073"/>
            <a:ext cx="1036321" cy="104902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2" name="Oval 11"/>
          <p:cNvSpPr/>
          <p:nvPr/>
        </p:nvSpPr>
        <p:spPr>
          <a:xfrm rot="5400000">
            <a:off x="2213610" y="509270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3" name="Oval 12"/>
          <p:cNvSpPr/>
          <p:nvPr/>
        </p:nvSpPr>
        <p:spPr>
          <a:xfrm rot="5400000">
            <a:off x="572769" y="509270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4" name="Oval 13"/>
          <p:cNvSpPr/>
          <p:nvPr/>
        </p:nvSpPr>
        <p:spPr>
          <a:xfrm>
            <a:off x="609600" y="3755390"/>
            <a:ext cx="1035687" cy="104838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45" name="Oval 9"/>
          <p:cNvSpPr/>
          <p:nvPr/>
        </p:nvSpPr>
        <p:spPr>
          <a:xfrm rot="5400000">
            <a:off x="6073140" y="1593850"/>
            <a:ext cx="1036321" cy="104902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49" name="Oval 3"/>
          <p:cNvSpPr/>
          <p:nvPr/>
        </p:nvSpPr>
        <p:spPr>
          <a:xfrm rot="10800000">
            <a:off x="2133599" y="1143000"/>
            <a:ext cx="78676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650" name="Table 1"/>
          <p:cNvGraphicFramePr/>
          <p:nvPr/>
        </p:nvGraphicFramePr>
        <p:xfrm>
          <a:off x="2028824" y="914400"/>
          <a:ext cx="5086351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51" name="Table 6"/>
          <p:cNvGraphicFramePr/>
          <p:nvPr/>
        </p:nvGraphicFramePr>
        <p:xfrm>
          <a:off x="2028825" y="3932554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56" name="Group 8"/>
          <p:cNvGrpSpPr/>
          <p:nvPr/>
        </p:nvGrpSpPr>
        <p:grpSpPr>
          <a:xfrm>
            <a:off x="2133599" y="1143000"/>
            <a:ext cx="3818889" cy="787401"/>
            <a:chOff x="0" y="0"/>
            <a:chExt cx="3818888" cy="787400"/>
          </a:xfrm>
        </p:grpSpPr>
        <p:sp>
          <p:nvSpPr>
            <p:cNvPr id="652" name="Oval 9"/>
            <p:cNvSpPr/>
            <p:nvPr/>
          </p:nvSpPr>
          <p:spPr>
            <a:xfrm rot="10800000">
              <a:off x="1010529" y="-1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Oval 10"/>
            <p:cNvSpPr/>
            <p:nvPr/>
          </p:nvSpPr>
          <p:spPr>
            <a:xfrm rot="10800000">
              <a:off x="0" y="-1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Oval 11"/>
            <p:cNvSpPr/>
            <p:nvPr/>
          </p:nvSpPr>
          <p:spPr>
            <a:xfrm rot="10800000">
              <a:off x="2021058" y="-1"/>
              <a:ext cx="787911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Oval 12"/>
            <p:cNvSpPr/>
            <p:nvPr/>
          </p:nvSpPr>
          <p:spPr>
            <a:xfrm rot="10800000">
              <a:off x="3031584" y="-1"/>
              <a:ext cx="787305" cy="787401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57" name="Oval 13"/>
          <p:cNvSpPr/>
          <p:nvPr/>
        </p:nvSpPr>
        <p:spPr>
          <a:xfrm rot="10800000">
            <a:off x="2134742" y="4194175"/>
            <a:ext cx="78676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Straight Connector 4"/>
          <p:cNvSpPr/>
          <p:nvPr/>
        </p:nvSpPr>
        <p:spPr>
          <a:xfrm>
            <a:off x="0" y="3276600"/>
            <a:ext cx="9144000" cy="0"/>
          </a:xfrm>
          <a:prstGeom prst="line">
            <a:avLst/>
          </a:prstGeom>
          <a:ln w="38100">
            <a:solidFill>
              <a:srgbClr val="77933C"/>
            </a:solidFill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661" name="Table 7"/>
          <p:cNvGraphicFramePr/>
          <p:nvPr/>
        </p:nvGraphicFramePr>
        <p:xfrm>
          <a:off x="2028825" y="762000"/>
          <a:ext cx="5086350" cy="0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62" name="Table 8"/>
          <p:cNvGraphicFramePr/>
          <p:nvPr/>
        </p:nvGraphicFramePr>
        <p:xfrm>
          <a:off x="2028825" y="4545965"/>
          <a:ext cx="5086350" cy="1"/>
        </p:xfrm>
        <a:graphic>
          <a:graphicData uri="http://schemas.openxmlformats.org/drawingml/2006/table">
            <a:tbl>
              <a:tblPr firstCol="1">
                <a:tableStyleId>{4C3C2611-4C71-4FC5-86AE-919BDF0F9419}</a:tableStyleId>
              </a:tblPr>
              <a:tblGrid>
                <a:gridCol w="1017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400" b="1"/>
                        <a:t> 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3" name="Oval 6"/>
          <p:cNvSpPr/>
          <p:nvPr/>
        </p:nvSpPr>
        <p:spPr>
          <a:xfrm rot="10800000">
            <a:off x="3151069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4" name="Oval 9"/>
          <p:cNvSpPr/>
          <p:nvPr/>
        </p:nvSpPr>
        <p:spPr>
          <a:xfrm rot="10800000">
            <a:off x="2133596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5" name="Oval 10"/>
          <p:cNvSpPr/>
          <p:nvPr/>
        </p:nvSpPr>
        <p:spPr>
          <a:xfrm rot="10800000">
            <a:off x="4177981" y="4765675"/>
            <a:ext cx="788037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387</Words>
  <Application>Microsoft Macintosh PowerPoint</Application>
  <PresentationFormat>On-screen Show (4:3)</PresentationFormat>
  <Paragraphs>371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2022-08-08T16:35:06Z</dcterms:modified>
</cp:coreProperties>
</file>