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slides/slide489.xml" ContentType="application/vnd.openxmlformats-officedocument.presentationml.slide+xml"/>
  <Override PartName="/ppt/slides/slide490.xml" ContentType="application/vnd.openxmlformats-officedocument.presentationml.slide+xml"/>
  <Override PartName="/ppt/slides/slide491.xml" ContentType="application/vnd.openxmlformats-officedocument.presentationml.slide+xml"/>
  <Override PartName="/ppt/slides/slide492.xml" ContentType="application/vnd.openxmlformats-officedocument.presentationml.slide+xml"/>
  <Override PartName="/ppt/slides/slide493.xml" ContentType="application/vnd.openxmlformats-officedocument.presentationml.slide+xml"/>
  <Override PartName="/ppt/slides/slide494.xml" ContentType="application/vnd.openxmlformats-officedocument.presentationml.slide+xml"/>
  <Override PartName="/ppt/slides/slide495.xml" ContentType="application/vnd.openxmlformats-officedocument.presentationml.slide+xml"/>
  <Override PartName="/ppt/slides/slide496.xml" ContentType="application/vnd.openxmlformats-officedocument.presentationml.slide+xml"/>
  <Override PartName="/ppt/slides/slide497.xml" ContentType="application/vnd.openxmlformats-officedocument.presentationml.slide+xml"/>
  <Override PartName="/ppt/slides/slide498.xml" ContentType="application/vnd.openxmlformats-officedocument.presentationml.slide+xml"/>
  <Override PartName="/ppt/slides/slide499.xml" ContentType="application/vnd.openxmlformats-officedocument.presentationml.slide+xml"/>
  <Override PartName="/ppt/slides/slide500.xml" ContentType="application/vnd.openxmlformats-officedocument.presentationml.slide+xml"/>
  <Override PartName="/ppt/slides/slide501.xml" ContentType="application/vnd.openxmlformats-officedocument.presentationml.slide+xml"/>
  <Override PartName="/ppt/slides/slide502.xml" ContentType="application/vnd.openxmlformats-officedocument.presentationml.slide+xml"/>
  <Override PartName="/ppt/slides/slide503.xml" ContentType="application/vnd.openxmlformats-officedocument.presentationml.slide+xml"/>
  <Override PartName="/ppt/slides/slide504.xml" ContentType="application/vnd.openxmlformats-officedocument.presentationml.slide+xml"/>
  <Override PartName="/ppt/slides/slide505.xml" ContentType="application/vnd.openxmlformats-officedocument.presentationml.slide+xml"/>
  <Override PartName="/ppt/slides/slide506.xml" ContentType="application/vnd.openxmlformats-officedocument.presentationml.slide+xml"/>
  <Override PartName="/ppt/slides/slide507.xml" ContentType="application/vnd.openxmlformats-officedocument.presentationml.slide+xml"/>
  <Override PartName="/ppt/slides/slide508.xml" ContentType="application/vnd.openxmlformats-officedocument.presentationml.slide+xml"/>
  <Override PartName="/ppt/slides/slide509.xml" ContentType="application/vnd.openxmlformats-officedocument.presentationml.slide+xml"/>
  <Override PartName="/ppt/slides/slide510.xml" ContentType="application/vnd.openxmlformats-officedocument.presentationml.slide+xml"/>
  <Override PartName="/ppt/slides/slide511.xml" ContentType="application/vnd.openxmlformats-officedocument.presentationml.slide+xml"/>
  <Override PartName="/ppt/slides/slide512.xml" ContentType="application/vnd.openxmlformats-officedocument.presentationml.slide+xml"/>
  <Override PartName="/ppt/slides/slide513.xml" ContentType="application/vnd.openxmlformats-officedocument.presentationml.slide+xml"/>
  <Override PartName="/ppt/slides/slide514.xml" ContentType="application/vnd.openxmlformats-officedocument.presentationml.slide+xml"/>
  <Override PartName="/ppt/slides/slide515.xml" ContentType="application/vnd.openxmlformats-officedocument.presentationml.slide+xml"/>
  <Override PartName="/ppt/slides/slide516.xml" ContentType="application/vnd.openxmlformats-officedocument.presentationml.slide+xml"/>
  <Override PartName="/ppt/slides/slide517.xml" ContentType="application/vnd.openxmlformats-officedocument.presentationml.slide+xml"/>
  <Override PartName="/ppt/slides/slide518.xml" ContentType="application/vnd.openxmlformats-officedocument.presentationml.slide+xml"/>
  <Override PartName="/ppt/slides/slide519.xml" ContentType="application/vnd.openxmlformats-officedocument.presentationml.slide+xml"/>
  <Override PartName="/ppt/slides/slide520.xml" ContentType="application/vnd.openxmlformats-officedocument.presentationml.slide+xml"/>
  <Override PartName="/ppt/slides/slide521.xml" ContentType="application/vnd.openxmlformats-officedocument.presentationml.slide+xml"/>
  <Override PartName="/ppt/slides/slide522.xml" ContentType="application/vnd.openxmlformats-officedocument.presentationml.slide+xml"/>
  <Override PartName="/ppt/slides/slide523.xml" ContentType="application/vnd.openxmlformats-officedocument.presentationml.slide+xml"/>
  <Override PartName="/ppt/slides/slide524.xml" ContentType="application/vnd.openxmlformats-officedocument.presentationml.slide+xml"/>
  <Override PartName="/ppt/slides/slide525.xml" ContentType="application/vnd.openxmlformats-officedocument.presentationml.slide+xml"/>
  <Override PartName="/ppt/slides/slide526.xml" ContentType="application/vnd.openxmlformats-officedocument.presentationml.slide+xml"/>
  <Override PartName="/ppt/slides/slide527.xml" ContentType="application/vnd.openxmlformats-officedocument.presentationml.slide+xml"/>
  <Override PartName="/ppt/slides/slide528.xml" ContentType="application/vnd.openxmlformats-officedocument.presentationml.slide+xml"/>
  <Override PartName="/ppt/slides/slide529.xml" ContentType="application/vnd.openxmlformats-officedocument.presentationml.slide+xml"/>
  <Override PartName="/ppt/slides/slide530.xml" ContentType="application/vnd.openxmlformats-officedocument.presentationml.slide+xml"/>
  <Override PartName="/ppt/slides/slide531.xml" ContentType="application/vnd.openxmlformats-officedocument.presentationml.slide+xml"/>
  <Override PartName="/ppt/slides/slide532.xml" ContentType="application/vnd.openxmlformats-officedocument.presentationml.slide+xml"/>
  <Override PartName="/ppt/slides/slide533.xml" ContentType="application/vnd.openxmlformats-officedocument.presentationml.slide+xml"/>
  <Override PartName="/ppt/slides/slide534.xml" ContentType="application/vnd.openxmlformats-officedocument.presentationml.slide+xml"/>
  <Override PartName="/ppt/slides/slide535.xml" ContentType="application/vnd.openxmlformats-officedocument.presentationml.slide+xml"/>
  <Override PartName="/ppt/slides/slide536.xml" ContentType="application/vnd.openxmlformats-officedocument.presentationml.slide+xml"/>
  <Override PartName="/ppt/slides/slide537.xml" ContentType="application/vnd.openxmlformats-officedocument.presentationml.slide+xml"/>
  <Override PartName="/ppt/slides/slide538.xml" ContentType="application/vnd.openxmlformats-officedocument.presentationml.slide+xml"/>
  <Override PartName="/ppt/slides/slide539.xml" ContentType="application/vnd.openxmlformats-officedocument.presentationml.slide+xml"/>
  <Override PartName="/ppt/slides/slide540.xml" ContentType="application/vnd.openxmlformats-officedocument.presentationml.slide+xml"/>
  <Override PartName="/ppt/slides/slide541.xml" ContentType="application/vnd.openxmlformats-officedocument.presentationml.slide+xml"/>
  <Override PartName="/ppt/slides/slide542.xml" ContentType="application/vnd.openxmlformats-officedocument.presentationml.slide+xml"/>
  <Override PartName="/ppt/slides/slide543.xml" ContentType="application/vnd.openxmlformats-officedocument.presentationml.slide+xml"/>
  <Override PartName="/ppt/slides/slide544.xml" ContentType="application/vnd.openxmlformats-officedocument.presentationml.slide+xml"/>
  <Override PartName="/ppt/slides/slide545.xml" ContentType="application/vnd.openxmlformats-officedocument.presentationml.slide+xml"/>
  <Override PartName="/ppt/slides/slide5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ppt/notesSlides/notesSlide196.xml" ContentType="application/vnd.openxmlformats-officedocument.presentationml.notesSlide+xml"/>
  <Override PartName="/ppt/notesSlides/notesSlide197.xml" ContentType="application/vnd.openxmlformats-officedocument.presentationml.notesSlide+xml"/>
  <Override PartName="/ppt/notesSlides/notesSlide198.xml" ContentType="application/vnd.openxmlformats-officedocument.presentationml.notesSlide+xml"/>
  <Override PartName="/ppt/notesSlides/notesSlide199.xml" ContentType="application/vnd.openxmlformats-officedocument.presentationml.notesSlide+xml"/>
  <Override PartName="/ppt/notesSlides/notesSlide200.xml" ContentType="application/vnd.openxmlformats-officedocument.presentationml.notesSlide+xml"/>
  <Override PartName="/ppt/notesSlides/notesSlide201.xml" ContentType="application/vnd.openxmlformats-officedocument.presentationml.notesSlide+xml"/>
  <Override PartName="/ppt/notesSlides/notesSlide202.xml" ContentType="application/vnd.openxmlformats-officedocument.presentationml.notesSlide+xml"/>
  <Override PartName="/ppt/notesSlides/notesSlide203.xml" ContentType="application/vnd.openxmlformats-officedocument.presentationml.notesSlide+xml"/>
  <Override PartName="/ppt/notesSlides/notesSlide204.xml" ContentType="application/vnd.openxmlformats-officedocument.presentationml.notesSlide+xml"/>
  <Override PartName="/ppt/notesSlides/notesSlide205.xml" ContentType="application/vnd.openxmlformats-officedocument.presentationml.notesSlide+xml"/>
  <Override PartName="/ppt/notesSlides/notesSlide206.xml" ContentType="application/vnd.openxmlformats-officedocument.presentationml.notesSlide+xml"/>
  <Override PartName="/ppt/notesSlides/notesSlide207.xml" ContentType="application/vnd.openxmlformats-officedocument.presentationml.notesSlide+xml"/>
  <Override PartName="/ppt/notesSlides/notesSlide208.xml" ContentType="application/vnd.openxmlformats-officedocument.presentationml.notesSlide+xml"/>
  <Override PartName="/ppt/notesSlides/notesSlide209.xml" ContentType="application/vnd.openxmlformats-officedocument.presentationml.notesSlide+xml"/>
  <Override PartName="/ppt/notesSlides/notesSlide210.xml" ContentType="application/vnd.openxmlformats-officedocument.presentationml.notesSlide+xml"/>
  <Override PartName="/ppt/notesSlides/notesSlide211.xml" ContentType="application/vnd.openxmlformats-officedocument.presentationml.notesSlide+xml"/>
  <Override PartName="/ppt/notesSlides/notesSlide212.xml" ContentType="application/vnd.openxmlformats-officedocument.presentationml.notesSlide+xml"/>
  <Override PartName="/ppt/notesSlides/notesSlide213.xml" ContentType="application/vnd.openxmlformats-officedocument.presentationml.notesSlide+xml"/>
  <Override PartName="/ppt/notesSlides/notesSlide214.xml" ContentType="application/vnd.openxmlformats-officedocument.presentationml.notesSlide+xml"/>
  <Override PartName="/ppt/notesSlides/notesSlide215.xml" ContentType="application/vnd.openxmlformats-officedocument.presentationml.notesSlide+xml"/>
  <Override PartName="/ppt/notesSlides/notesSlide216.xml" ContentType="application/vnd.openxmlformats-officedocument.presentationml.notesSlide+xml"/>
  <Override PartName="/ppt/notesSlides/notesSlide217.xml" ContentType="application/vnd.openxmlformats-officedocument.presentationml.notesSlide+xml"/>
  <Override PartName="/ppt/notesSlides/notesSlide218.xml" ContentType="application/vnd.openxmlformats-officedocument.presentationml.notesSlide+xml"/>
  <Override PartName="/ppt/notesSlides/notesSlide219.xml" ContentType="application/vnd.openxmlformats-officedocument.presentationml.notesSlide+xml"/>
  <Override PartName="/ppt/notesSlides/notesSlide220.xml" ContentType="application/vnd.openxmlformats-officedocument.presentationml.notesSlide+xml"/>
  <Override PartName="/ppt/notesSlides/notesSlide221.xml" ContentType="application/vnd.openxmlformats-officedocument.presentationml.notesSlide+xml"/>
  <Override PartName="/ppt/notesSlides/notesSlide222.xml" ContentType="application/vnd.openxmlformats-officedocument.presentationml.notesSlide+xml"/>
  <Override PartName="/ppt/notesSlides/notesSlide223.xml" ContentType="application/vnd.openxmlformats-officedocument.presentationml.notesSlide+xml"/>
  <Override PartName="/ppt/notesSlides/notesSlide224.xml" ContentType="application/vnd.openxmlformats-officedocument.presentationml.notesSlide+xml"/>
  <Override PartName="/ppt/notesSlides/notesSlide225.xml" ContentType="application/vnd.openxmlformats-officedocument.presentationml.notesSlide+xml"/>
  <Override PartName="/ppt/notesSlides/notesSlide226.xml" ContentType="application/vnd.openxmlformats-officedocument.presentationml.notesSlide+xml"/>
  <Override PartName="/ppt/notesSlides/notesSlide227.xml" ContentType="application/vnd.openxmlformats-officedocument.presentationml.notesSlide+xml"/>
  <Override PartName="/ppt/notesSlides/notesSlide228.xml" ContentType="application/vnd.openxmlformats-officedocument.presentationml.notesSlide+xml"/>
  <Override PartName="/ppt/notesSlides/notesSlide229.xml" ContentType="application/vnd.openxmlformats-officedocument.presentationml.notesSlide+xml"/>
  <Override PartName="/ppt/notesSlides/notesSlide230.xml" ContentType="application/vnd.openxmlformats-officedocument.presentationml.notesSlide+xml"/>
  <Override PartName="/ppt/notesSlides/notesSlide231.xml" ContentType="application/vnd.openxmlformats-officedocument.presentationml.notesSlide+xml"/>
  <Override PartName="/ppt/notesSlides/notesSlide232.xml" ContentType="application/vnd.openxmlformats-officedocument.presentationml.notesSlide+xml"/>
  <Override PartName="/ppt/notesSlides/notesSlide233.xml" ContentType="application/vnd.openxmlformats-officedocument.presentationml.notesSlide+xml"/>
  <Override PartName="/ppt/notesSlides/notesSlide234.xml" ContentType="application/vnd.openxmlformats-officedocument.presentationml.notesSlide+xml"/>
  <Override PartName="/ppt/notesSlides/notesSlide235.xml" ContentType="application/vnd.openxmlformats-officedocument.presentationml.notesSlide+xml"/>
  <Override PartName="/ppt/notesSlides/notesSlide236.xml" ContentType="application/vnd.openxmlformats-officedocument.presentationml.notesSlide+xml"/>
  <Override PartName="/ppt/notesSlides/notesSlide237.xml" ContentType="application/vnd.openxmlformats-officedocument.presentationml.notesSlide+xml"/>
  <Override PartName="/ppt/notesSlides/notesSlide238.xml" ContentType="application/vnd.openxmlformats-officedocument.presentationml.notesSlide+xml"/>
  <Override PartName="/ppt/notesSlides/notesSlide239.xml" ContentType="application/vnd.openxmlformats-officedocument.presentationml.notesSlide+xml"/>
  <Override PartName="/ppt/notesSlides/notesSlide240.xml" ContentType="application/vnd.openxmlformats-officedocument.presentationml.notesSlide+xml"/>
  <Override PartName="/ppt/notesSlides/notesSlide241.xml" ContentType="application/vnd.openxmlformats-officedocument.presentationml.notesSlide+xml"/>
  <Override PartName="/ppt/notesSlides/notesSlide242.xml" ContentType="application/vnd.openxmlformats-officedocument.presentationml.notesSlide+xml"/>
  <Override PartName="/ppt/notesSlides/notesSlide243.xml" ContentType="application/vnd.openxmlformats-officedocument.presentationml.notesSlide+xml"/>
  <Override PartName="/ppt/notesSlides/notesSlide244.xml" ContentType="application/vnd.openxmlformats-officedocument.presentationml.notesSlide+xml"/>
  <Override PartName="/ppt/notesSlides/notesSlide245.xml" ContentType="application/vnd.openxmlformats-officedocument.presentationml.notesSlide+xml"/>
  <Override PartName="/ppt/notesSlides/notesSlide246.xml" ContentType="application/vnd.openxmlformats-officedocument.presentationml.notesSlide+xml"/>
  <Override PartName="/ppt/notesSlides/notesSlide247.xml" ContentType="application/vnd.openxmlformats-officedocument.presentationml.notesSlide+xml"/>
  <Override PartName="/ppt/notesSlides/notesSlide248.xml" ContentType="application/vnd.openxmlformats-officedocument.presentationml.notesSlide+xml"/>
  <Override PartName="/ppt/notesSlides/notesSlide249.xml" ContentType="application/vnd.openxmlformats-officedocument.presentationml.notesSlide+xml"/>
  <Override PartName="/ppt/notesSlides/notesSlide250.xml" ContentType="application/vnd.openxmlformats-officedocument.presentationml.notesSlide+xml"/>
  <Override PartName="/ppt/notesSlides/notesSlide251.xml" ContentType="application/vnd.openxmlformats-officedocument.presentationml.notesSlide+xml"/>
  <Override PartName="/ppt/notesSlides/notesSlide252.xml" ContentType="application/vnd.openxmlformats-officedocument.presentationml.notesSlide+xml"/>
  <Override PartName="/ppt/notesSlides/notesSlide253.xml" ContentType="application/vnd.openxmlformats-officedocument.presentationml.notesSlide+xml"/>
  <Override PartName="/ppt/notesSlides/notesSlide254.xml" ContentType="application/vnd.openxmlformats-officedocument.presentationml.notesSlide+xml"/>
  <Override PartName="/ppt/notesSlides/notesSlide255.xml" ContentType="application/vnd.openxmlformats-officedocument.presentationml.notesSlide+xml"/>
  <Override PartName="/ppt/notesSlides/notesSlide256.xml" ContentType="application/vnd.openxmlformats-officedocument.presentationml.notesSlide+xml"/>
  <Override PartName="/ppt/notesSlides/notesSlide257.xml" ContentType="application/vnd.openxmlformats-officedocument.presentationml.notesSlide+xml"/>
  <Override PartName="/ppt/notesSlides/notesSlide258.xml" ContentType="application/vnd.openxmlformats-officedocument.presentationml.notesSlide+xml"/>
  <Override PartName="/ppt/notesSlides/notesSlide259.xml" ContentType="application/vnd.openxmlformats-officedocument.presentationml.notesSlide+xml"/>
  <Override PartName="/ppt/notesSlides/notesSlide260.xml" ContentType="application/vnd.openxmlformats-officedocument.presentationml.notesSlide+xml"/>
  <Override PartName="/ppt/notesSlides/notesSlide261.xml" ContentType="application/vnd.openxmlformats-officedocument.presentationml.notesSlide+xml"/>
  <Override PartName="/ppt/notesSlides/notesSlide262.xml" ContentType="application/vnd.openxmlformats-officedocument.presentationml.notesSlide+xml"/>
  <Override PartName="/ppt/notesSlides/notesSlide263.xml" ContentType="application/vnd.openxmlformats-officedocument.presentationml.notesSlide+xml"/>
  <Override PartName="/ppt/notesSlides/notesSlide264.xml" ContentType="application/vnd.openxmlformats-officedocument.presentationml.notesSlide+xml"/>
  <Override PartName="/ppt/notesSlides/notesSlide265.xml" ContentType="application/vnd.openxmlformats-officedocument.presentationml.notesSlide+xml"/>
  <Override PartName="/ppt/notesSlides/notesSlide266.xml" ContentType="application/vnd.openxmlformats-officedocument.presentationml.notesSlide+xml"/>
  <Override PartName="/ppt/notesSlides/notesSlide267.xml" ContentType="application/vnd.openxmlformats-officedocument.presentationml.notesSlide+xml"/>
  <Override PartName="/ppt/notesSlides/notesSlide268.xml" ContentType="application/vnd.openxmlformats-officedocument.presentationml.notesSlide+xml"/>
  <Override PartName="/ppt/notesSlides/notesSlide269.xml" ContentType="application/vnd.openxmlformats-officedocument.presentationml.notesSlide+xml"/>
  <Override PartName="/ppt/notesSlides/notesSlide270.xml" ContentType="application/vnd.openxmlformats-officedocument.presentationml.notesSlide+xml"/>
  <Override PartName="/ppt/notesSlides/notesSlide271.xml" ContentType="application/vnd.openxmlformats-officedocument.presentationml.notesSlide+xml"/>
  <Override PartName="/ppt/notesSlides/notesSlide272.xml" ContentType="application/vnd.openxmlformats-officedocument.presentationml.notesSlide+xml"/>
  <Override PartName="/ppt/notesSlides/notesSlide273.xml" ContentType="application/vnd.openxmlformats-officedocument.presentationml.notesSlide+xml"/>
  <Override PartName="/ppt/notesSlides/notesSlide274.xml" ContentType="application/vnd.openxmlformats-officedocument.presentationml.notesSlide+xml"/>
  <Override PartName="/ppt/notesSlides/notesSlide275.xml" ContentType="application/vnd.openxmlformats-officedocument.presentationml.notesSlide+xml"/>
  <Override PartName="/ppt/notesSlides/notesSlide276.xml" ContentType="application/vnd.openxmlformats-officedocument.presentationml.notesSlide+xml"/>
  <Override PartName="/ppt/notesSlides/notesSlide277.xml" ContentType="application/vnd.openxmlformats-officedocument.presentationml.notesSlide+xml"/>
  <Override PartName="/ppt/notesSlides/notesSlide278.xml" ContentType="application/vnd.openxmlformats-officedocument.presentationml.notesSlide+xml"/>
  <Override PartName="/ppt/notesSlides/notesSlide279.xml" ContentType="application/vnd.openxmlformats-officedocument.presentationml.notesSlide+xml"/>
  <Override PartName="/ppt/notesSlides/notesSlide280.xml" ContentType="application/vnd.openxmlformats-officedocument.presentationml.notesSlide+xml"/>
  <Override PartName="/ppt/notesSlides/notesSlide281.xml" ContentType="application/vnd.openxmlformats-officedocument.presentationml.notesSlide+xml"/>
  <Override PartName="/ppt/notesSlides/notesSlide282.xml" ContentType="application/vnd.openxmlformats-officedocument.presentationml.notesSlide+xml"/>
  <Override PartName="/ppt/notesSlides/notesSlide283.xml" ContentType="application/vnd.openxmlformats-officedocument.presentationml.notesSlide+xml"/>
  <Override PartName="/ppt/notesSlides/notesSlide284.xml" ContentType="application/vnd.openxmlformats-officedocument.presentationml.notesSlide+xml"/>
  <Override PartName="/ppt/notesSlides/notesSlide285.xml" ContentType="application/vnd.openxmlformats-officedocument.presentationml.notesSlide+xml"/>
  <Override PartName="/ppt/notesSlides/notesSlide286.xml" ContentType="application/vnd.openxmlformats-officedocument.presentationml.notesSlide+xml"/>
  <Override PartName="/ppt/notesSlides/notesSlide287.xml" ContentType="application/vnd.openxmlformats-officedocument.presentationml.notesSlide+xml"/>
  <Override PartName="/ppt/notesSlides/notesSlide288.xml" ContentType="application/vnd.openxmlformats-officedocument.presentationml.notesSlide+xml"/>
  <Override PartName="/ppt/notesSlides/notesSlide289.xml" ContentType="application/vnd.openxmlformats-officedocument.presentationml.notesSlide+xml"/>
  <Override PartName="/ppt/notesSlides/notesSlide290.xml" ContentType="application/vnd.openxmlformats-officedocument.presentationml.notesSlide+xml"/>
  <Override PartName="/ppt/notesSlides/notesSlide291.xml" ContentType="application/vnd.openxmlformats-officedocument.presentationml.notesSlide+xml"/>
  <Override PartName="/ppt/notesSlides/notesSlide292.xml" ContentType="application/vnd.openxmlformats-officedocument.presentationml.notesSlide+xml"/>
  <Override PartName="/ppt/notesSlides/notesSlide293.xml" ContentType="application/vnd.openxmlformats-officedocument.presentationml.notesSlide+xml"/>
  <Override PartName="/ppt/notesSlides/notesSlide294.xml" ContentType="application/vnd.openxmlformats-officedocument.presentationml.notesSlide+xml"/>
  <Override PartName="/ppt/notesSlides/notesSlide295.xml" ContentType="application/vnd.openxmlformats-officedocument.presentationml.notesSlide+xml"/>
  <Override PartName="/ppt/notesSlides/notesSlide296.xml" ContentType="application/vnd.openxmlformats-officedocument.presentationml.notesSlide+xml"/>
  <Override PartName="/ppt/notesSlides/notesSlide297.xml" ContentType="application/vnd.openxmlformats-officedocument.presentationml.notesSlide+xml"/>
  <Override PartName="/ppt/notesSlides/notesSlide298.xml" ContentType="application/vnd.openxmlformats-officedocument.presentationml.notesSlide+xml"/>
  <Override PartName="/ppt/notesSlides/notesSlide299.xml" ContentType="application/vnd.openxmlformats-officedocument.presentationml.notesSlide+xml"/>
  <Override PartName="/ppt/notesSlides/notesSlide300.xml" ContentType="application/vnd.openxmlformats-officedocument.presentationml.notesSlide+xml"/>
  <Override PartName="/ppt/notesSlides/notesSlide301.xml" ContentType="application/vnd.openxmlformats-officedocument.presentationml.notesSlide+xml"/>
  <Override PartName="/ppt/notesSlides/notesSlide302.xml" ContentType="application/vnd.openxmlformats-officedocument.presentationml.notesSlide+xml"/>
  <Override PartName="/ppt/notesSlides/notesSlide303.xml" ContentType="application/vnd.openxmlformats-officedocument.presentationml.notesSlide+xml"/>
  <Override PartName="/ppt/notesSlides/notesSlide304.xml" ContentType="application/vnd.openxmlformats-officedocument.presentationml.notesSlide+xml"/>
  <Override PartName="/ppt/notesSlides/notesSlide305.xml" ContentType="application/vnd.openxmlformats-officedocument.presentationml.notesSlide+xml"/>
  <Override PartName="/ppt/notesSlides/notesSlide306.xml" ContentType="application/vnd.openxmlformats-officedocument.presentationml.notesSlide+xml"/>
  <Override PartName="/ppt/notesSlides/notesSlide307.xml" ContentType="application/vnd.openxmlformats-officedocument.presentationml.notesSlide+xml"/>
  <Override PartName="/ppt/notesSlides/notesSlide308.xml" ContentType="application/vnd.openxmlformats-officedocument.presentationml.notesSlide+xml"/>
  <Override PartName="/ppt/notesSlides/notesSlide309.xml" ContentType="application/vnd.openxmlformats-officedocument.presentationml.notesSlide+xml"/>
  <Override PartName="/ppt/notesSlides/notesSlide310.xml" ContentType="application/vnd.openxmlformats-officedocument.presentationml.notesSlide+xml"/>
  <Override PartName="/ppt/notesSlides/notesSlide311.xml" ContentType="application/vnd.openxmlformats-officedocument.presentationml.notesSlide+xml"/>
  <Override PartName="/ppt/notesSlides/notesSlide312.xml" ContentType="application/vnd.openxmlformats-officedocument.presentationml.notesSlide+xml"/>
  <Override PartName="/ppt/notesSlides/notesSlide313.xml" ContentType="application/vnd.openxmlformats-officedocument.presentationml.notesSlide+xml"/>
  <Override PartName="/ppt/notesSlides/notesSlide314.xml" ContentType="application/vnd.openxmlformats-officedocument.presentationml.notesSlide+xml"/>
  <Override PartName="/ppt/notesSlides/notesSlide315.xml" ContentType="application/vnd.openxmlformats-officedocument.presentationml.notesSlide+xml"/>
  <Override PartName="/ppt/notesSlides/notesSlide316.xml" ContentType="application/vnd.openxmlformats-officedocument.presentationml.notesSlide+xml"/>
  <Override PartName="/ppt/notesSlides/notesSlide317.xml" ContentType="application/vnd.openxmlformats-officedocument.presentationml.notesSlide+xml"/>
  <Override PartName="/ppt/notesSlides/notesSlide318.xml" ContentType="application/vnd.openxmlformats-officedocument.presentationml.notesSlide+xml"/>
  <Override PartName="/ppt/notesSlides/notesSlide319.xml" ContentType="application/vnd.openxmlformats-officedocument.presentationml.notesSlide+xml"/>
  <Override PartName="/ppt/notesSlides/notesSlide320.xml" ContentType="application/vnd.openxmlformats-officedocument.presentationml.notesSlide+xml"/>
  <Override PartName="/ppt/notesSlides/notesSlide321.xml" ContentType="application/vnd.openxmlformats-officedocument.presentationml.notesSlide+xml"/>
  <Override PartName="/ppt/notesSlides/notesSlide322.xml" ContentType="application/vnd.openxmlformats-officedocument.presentationml.notesSlide+xml"/>
  <Override PartName="/ppt/notesSlides/notesSlide323.xml" ContentType="application/vnd.openxmlformats-officedocument.presentationml.notesSlide+xml"/>
  <Override PartName="/ppt/notesSlides/notesSlide324.xml" ContentType="application/vnd.openxmlformats-officedocument.presentationml.notesSlide+xml"/>
  <Override PartName="/ppt/notesSlides/notesSlide325.xml" ContentType="application/vnd.openxmlformats-officedocument.presentationml.notesSlide+xml"/>
  <Override PartName="/ppt/notesSlides/notesSlide326.xml" ContentType="application/vnd.openxmlformats-officedocument.presentationml.notesSlide+xml"/>
  <Override PartName="/ppt/notesSlides/notesSlide327.xml" ContentType="application/vnd.openxmlformats-officedocument.presentationml.notesSlide+xml"/>
  <Override PartName="/ppt/notesSlides/notesSlide328.xml" ContentType="application/vnd.openxmlformats-officedocument.presentationml.notesSlide+xml"/>
  <Override PartName="/ppt/notesSlides/notesSlide329.xml" ContentType="application/vnd.openxmlformats-officedocument.presentationml.notesSlide+xml"/>
  <Override PartName="/ppt/notesSlides/notesSlide330.xml" ContentType="application/vnd.openxmlformats-officedocument.presentationml.notesSlide+xml"/>
  <Override PartName="/ppt/notesSlides/notesSlide331.xml" ContentType="application/vnd.openxmlformats-officedocument.presentationml.notesSlide+xml"/>
  <Override PartName="/ppt/notesSlides/notesSlide332.xml" ContentType="application/vnd.openxmlformats-officedocument.presentationml.notesSlide+xml"/>
  <Override PartName="/ppt/notesSlides/notesSlide333.xml" ContentType="application/vnd.openxmlformats-officedocument.presentationml.notesSlide+xml"/>
  <Override PartName="/ppt/notesSlides/notesSlide334.xml" ContentType="application/vnd.openxmlformats-officedocument.presentationml.notesSlide+xml"/>
  <Override PartName="/ppt/notesSlides/notesSlide335.xml" ContentType="application/vnd.openxmlformats-officedocument.presentationml.notesSlide+xml"/>
  <Override PartName="/ppt/notesSlides/notesSlide336.xml" ContentType="application/vnd.openxmlformats-officedocument.presentationml.notesSlide+xml"/>
  <Override PartName="/ppt/notesSlides/notesSlide337.xml" ContentType="application/vnd.openxmlformats-officedocument.presentationml.notesSlide+xml"/>
  <Override PartName="/ppt/notesSlides/notesSlide338.xml" ContentType="application/vnd.openxmlformats-officedocument.presentationml.notesSlide+xml"/>
  <Override PartName="/ppt/notesSlides/notesSlide339.xml" ContentType="application/vnd.openxmlformats-officedocument.presentationml.notesSlide+xml"/>
  <Override PartName="/ppt/notesSlides/notesSlide340.xml" ContentType="application/vnd.openxmlformats-officedocument.presentationml.notesSlide+xml"/>
  <Override PartName="/ppt/notesSlides/notesSlide341.xml" ContentType="application/vnd.openxmlformats-officedocument.presentationml.notesSlide+xml"/>
  <Override PartName="/ppt/notesSlides/notesSlide342.xml" ContentType="application/vnd.openxmlformats-officedocument.presentationml.notesSlide+xml"/>
  <Override PartName="/ppt/notesSlides/notesSlide343.xml" ContentType="application/vnd.openxmlformats-officedocument.presentationml.notesSlide+xml"/>
  <Override PartName="/ppt/notesSlides/notesSlide344.xml" ContentType="application/vnd.openxmlformats-officedocument.presentationml.notesSlide+xml"/>
  <Override PartName="/ppt/notesSlides/notesSlide345.xml" ContentType="application/vnd.openxmlformats-officedocument.presentationml.notesSlide+xml"/>
  <Override PartName="/ppt/notesSlides/notesSlide346.xml" ContentType="application/vnd.openxmlformats-officedocument.presentationml.notesSlide+xml"/>
  <Override PartName="/ppt/notesSlides/notesSlide347.xml" ContentType="application/vnd.openxmlformats-officedocument.presentationml.notesSlide+xml"/>
  <Override PartName="/ppt/notesSlides/notesSlide348.xml" ContentType="application/vnd.openxmlformats-officedocument.presentationml.notesSlide+xml"/>
  <Override PartName="/ppt/notesSlides/notesSlide349.xml" ContentType="application/vnd.openxmlformats-officedocument.presentationml.notesSlide+xml"/>
  <Override PartName="/ppt/notesSlides/notesSlide350.xml" ContentType="application/vnd.openxmlformats-officedocument.presentationml.notesSlide+xml"/>
  <Override PartName="/ppt/notesSlides/notesSlide351.xml" ContentType="application/vnd.openxmlformats-officedocument.presentationml.notesSlide+xml"/>
  <Override PartName="/ppt/notesSlides/notesSlide352.xml" ContentType="application/vnd.openxmlformats-officedocument.presentationml.notesSlide+xml"/>
  <Override PartName="/ppt/notesSlides/notesSlide353.xml" ContentType="application/vnd.openxmlformats-officedocument.presentationml.notesSlide+xml"/>
  <Override PartName="/ppt/notesSlides/notesSlide354.xml" ContentType="application/vnd.openxmlformats-officedocument.presentationml.notesSlide+xml"/>
  <Override PartName="/ppt/notesSlides/notesSlide355.xml" ContentType="application/vnd.openxmlformats-officedocument.presentationml.notesSlide+xml"/>
  <Override PartName="/ppt/notesSlides/notesSlide356.xml" ContentType="application/vnd.openxmlformats-officedocument.presentationml.notesSlide+xml"/>
  <Override PartName="/ppt/notesSlides/notesSlide357.xml" ContentType="application/vnd.openxmlformats-officedocument.presentationml.notesSlide+xml"/>
  <Override PartName="/ppt/notesSlides/notesSlide358.xml" ContentType="application/vnd.openxmlformats-officedocument.presentationml.notesSlide+xml"/>
  <Override PartName="/ppt/notesSlides/notesSlide359.xml" ContentType="application/vnd.openxmlformats-officedocument.presentationml.notesSlide+xml"/>
  <Override PartName="/ppt/notesSlides/notesSlide360.xml" ContentType="application/vnd.openxmlformats-officedocument.presentationml.notesSlide+xml"/>
  <Override PartName="/ppt/notesSlides/notesSlide361.xml" ContentType="application/vnd.openxmlformats-officedocument.presentationml.notesSlide+xml"/>
  <Override PartName="/ppt/notesSlides/notesSlide362.xml" ContentType="application/vnd.openxmlformats-officedocument.presentationml.notesSlide+xml"/>
  <Override PartName="/ppt/notesSlides/notesSlide363.xml" ContentType="application/vnd.openxmlformats-officedocument.presentationml.notesSlide+xml"/>
  <Override PartName="/ppt/notesSlides/notesSlide364.xml" ContentType="application/vnd.openxmlformats-officedocument.presentationml.notesSlide+xml"/>
  <Override PartName="/ppt/notesSlides/notesSlide365.xml" ContentType="application/vnd.openxmlformats-officedocument.presentationml.notesSlide+xml"/>
  <Override PartName="/ppt/notesSlides/notesSlide366.xml" ContentType="application/vnd.openxmlformats-officedocument.presentationml.notesSlide+xml"/>
  <Override PartName="/ppt/notesSlides/notesSlide367.xml" ContentType="application/vnd.openxmlformats-officedocument.presentationml.notesSlide+xml"/>
  <Override PartName="/ppt/notesSlides/notesSlide368.xml" ContentType="application/vnd.openxmlformats-officedocument.presentationml.notesSlide+xml"/>
  <Override PartName="/ppt/notesSlides/notesSlide369.xml" ContentType="application/vnd.openxmlformats-officedocument.presentationml.notesSlide+xml"/>
  <Override PartName="/ppt/notesSlides/notesSlide370.xml" ContentType="application/vnd.openxmlformats-officedocument.presentationml.notesSlide+xml"/>
  <Override PartName="/ppt/notesSlides/notesSlide371.xml" ContentType="application/vnd.openxmlformats-officedocument.presentationml.notesSlide+xml"/>
  <Override PartName="/ppt/notesSlides/notesSlide372.xml" ContentType="application/vnd.openxmlformats-officedocument.presentationml.notesSlide+xml"/>
  <Override PartName="/ppt/notesSlides/notesSlide373.xml" ContentType="application/vnd.openxmlformats-officedocument.presentationml.notesSlide+xml"/>
  <Override PartName="/ppt/notesSlides/notesSlide374.xml" ContentType="application/vnd.openxmlformats-officedocument.presentationml.notesSlide+xml"/>
  <Override PartName="/ppt/notesSlides/notesSlide375.xml" ContentType="application/vnd.openxmlformats-officedocument.presentationml.notesSlide+xml"/>
  <Override PartName="/ppt/notesSlides/notesSlide376.xml" ContentType="application/vnd.openxmlformats-officedocument.presentationml.notesSlide+xml"/>
  <Override PartName="/ppt/notesSlides/notesSlide377.xml" ContentType="application/vnd.openxmlformats-officedocument.presentationml.notesSlide+xml"/>
  <Override PartName="/ppt/notesSlides/notesSlide378.xml" ContentType="application/vnd.openxmlformats-officedocument.presentationml.notesSlide+xml"/>
  <Override PartName="/ppt/notesSlides/notesSlide379.xml" ContentType="application/vnd.openxmlformats-officedocument.presentationml.notesSlide+xml"/>
  <Override PartName="/ppt/notesSlides/notesSlide380.xml" ContentType="application/vnd.openxmlformats-officedocument.presentationml.notesSlide+xml"/>
  <Override PartName="/ppt/notesSlides/notesSlide381.xml" ContentType="application/vnd.openxmlformats-officedocument.presentationml.notesSlide+xml"/>
  <Override PartName="/ppt/notesSlides/notesSlide382.xml" ContentType="application/vnd.openxmlformats-officedocument.presentationml.notesSlide+xml"/>
  <Override PartName="/ppt/notesSlides/notesSlide383.xml" ContentType="application/vnd.openxmlformats-officedocument.presentationml.notesSlide+xml"/>
  <Override PartName="/ppt/notesSlides/notesSlide384.xml" ContentType="application/vnd.openxmlformats-officedocument.presentationml.notesSlide+xml"/>
  <Override PartName="/ppt/notesSlides/notesSlide385.xml" ContentType="application/vnd.openxmlformats-officedocument.presentationml.notesSlide+xml"/>
  <Override PartName="/ppt/notesSlides/notesSlide386.xml" ContentType="application/vnd.openxmlformats-officedocument.presentationml.notesSlide+xml"/>
  <Override PartName="/ppt/notesSlides/notesSlide387.xml" ContentType="application/vnd.openxmlformats-officedocument.presentationml.notesSlide+xml"/>
  <Override PartName="/ppt/notesSlides/notesSlide388.xml" ContentType="application/vnd.openxmlformats-officedocument.presentationml.notesSlide+xml"/>
  <Override PartName="/ppt/notesSlides/notesSlide389.xml" ContentType="application/vnd.openxmlformats-officedocument.presentationml.notesSlide+xml"/>
  <Override PartName="/ppt/notesSlides/notesSlide390.xml" ContentType="application/vnd.openxmlformats-officedocument.presentationml.notesSlide+xml"/>
  <Override PartName="/ppt/notesSlides/notesSlide391.xml" ContentType="application/vnd.openxmlformats-officedocument.presentationml.notesSlide+xml"/>
  <Override PartName="/ppt/notesSlides/notesSlide392.xml" ContentType="application/vnd.openxmlformats-officedocument.presentationml.notesSlide+xml"/>
  <Override PartName="/ppt/notesSlides/notesSlide393.xml" ContentType="application/vnd.openxmlformats-officedocument.presentationml.notesSlide+xml"/>
  <Override PartName="/ppt/notesSlides/notesSlide394.xml" ContentType="application/vnd.openxmlformats-officedocument.presentationml.notesSlide+xml"/>
  <Override PartName="/ppt/notesSlides/notesSlide395.xml" ContentType="application/vnd.openxmlformats-officedocument.presentationml.notesSlide+xml"/>
  <Override PartName="/ppt/notesSlides/notesSlide396.xml" ContentType="application/vnd.openxmlformats-officedocument.presentationml.notesSlide+xml"/>
  <Override PartName="/ppt/notesSlides/notesSlide397.xml" ContentType="application/vnd.openxmlformats-officedocument.presentationml.notesSlide+xml"/>
  <Override PartName="/ppt/notesSlides/notesSlide398.xml" ContentType="application/vnd.openxmlformats-officedocument.presentationml.notesSlide+xml"/>
  <Override PartName="/ppt/notesSlides/notesSlide399.xml" ContentType="application/vnd.openxmlformats-officedocument.presentationml.notesSlide+xml"/>
  <Override PartName="/ppt/notesSlides/notesSlide400.xml" ContentType="application/vnd.openxmlformats-officedocument.presentationml.notesSlide+xml"/>
  <Override PartName="/ppt/notesSlides/notesSlide401.xml" ContentType="application/vnd.openxmlformats-officedocument.presentationml.notesSlide+xml"/>
  <Override PartName="/ppt/notesSlides/notesSlide402.xml" ContentType="application/vnd.openxmlformats-officedocument.presentationml.notesSlide+xml"/>
  <Override PartName="/ppt/notesSlides/notesSlide403.xml" ContentType="application/vnd.openxmlformats-officedocument.presentationml.notesSlide+xml"/>
  <Override PartName="/ppt/notesSlides/notesSlide404.xml" ContentType="application/vnd.openxmlformats-officedocument.presentationml.notesSlide+xml"/>
  <Override PartName="/ppt/notesSlides/notesSlide405.xml" ContentType="application/vnd.openxmlformats-officedocument.presentationml.notesSlide+xml"/>
  <Override PartName="/ppt/notesSlides/notesSlide406.xml" ContentType="application/vnd.openxmlformats-officedocument.presentationml.notesSlide+xml"/>
  <Override PartName="/ppt/notesSlides/notesSlide407.xml" ContentType="application/vnd.openxmlformats-officedocument.presentationml.notesSlide+xml"/>
  <Override PartName="/ppt/notesSlides/notesSlide408.xml" ContentType="application/vnd.openxmlformats-officedocument.presentationml.notesSlide+xml"/>
  <Override PartName="/ppt/notesSlides/notesSlide409.xml" ContentType="application/vnd.openxmlformats-officedocument.presentationml.notesSlide+xml"/>
  <Override PartName="/ppt/notesSlides/notesSlide410.xml" ContentType="application/vnd.openxmlformats-officedocument.presentationml.notesSlide+xml"/>
  <Override PartName="/ppt/notesSlides/notesSlide411.xml" ContentType="application/vnd.openxmlformats-officedocument.presentationml.notesSlide+xml"/>
  <Override PartName="/ppt/notesSlides/notesSlide412.xml" ContentType="application/vnd.openxmlformats-officedocument.presentationml.notesSlide+xml"/>
  <Override PartName="/ppt/notesSlides/notesSlide413.xml" ContentType="application/vnd.openxmlformats-officedocument.presentationml.notesSlide+xml"/>
  <Override PartName="/ppt/notesSlides/notesSlide414.xml" ContentType="application/vnd.openxmlformats-officedocument.presentationml.notesSlide+xml"/>
  <Override PartName="/ppt/notesSlides/notesSlide415.xml" ContentType="application/vnd.openxmlformats-officedocument.presentationml.notesSlide+xml"/>
  <Override PartName="/ppt/notesSlides/notesSlide416.xml" ContentType="application/vnd.openxmlformats-officedocument.presentationml.notesSlide+xml"/>
  <Override PartName="/ppt/notesSlides/notesSlide417.xml" ContentType="application/vnd.openxmlformats-officedocument.presentationml.notesSlide+xml"/>
  <Override PartName="/ppt/notesSlides/notesSlide418.xml" ContentType="application/vnd.openxmlformats-officedocument.presentationml.notesSlide+xml"/>
  <Override PartName="/ppt/notesSlides/notesSlide419.xml" ContentType="application/vnd.openxmlformats-officedocument.presentationml.notesSlide+xml"/>
  <Override PartName="/ppt/notesSlides/notesSlide420.xml" ContentType="application/vnd.openxmlformats-officedocument.presentationml.notesSlide+xml"/>
  <Override PartName="/ppt/notesSlides/notesSlide421.xml" ContentType="application/vnd.openxmlformats-officedocument.presentationml.notesSlide+xml"/>
  <Override PartName="/ppt/notesSlides/notesSlide422.xml" ContentType="application/vnd.openxmlformats-officedocument.presentationml.notesSlide+xml"/>
  <Override PartName="/ppt/notesSlides/notesSlide423.xml" ContentType="application/vnd.openxmlformats-officedocument.presentationml.notesSlide+xml"/>
  <Override PartName="/ppt/notesSlides/notesSlide424.xml" ContentType="application/vnd.openxmlformats-officedocument.presentationml.notesSlide+xml"/>
  <Override PartName="/ppt/notesSlides/notesSlide425.xml" ContentType="application/vnd.openxmlformats-officedocument.presentationml.notesSlide+xml"/>
  <Override PartName="/ppt/notesSlides/notesSlide426.xml" ContentType="application/vnd.openxmlformats-officedocument.presentationml.notesSlide+xml"/>
  <Override PartName="/ppt/notesSlides/notesSlide427.xml" ContentType="application/vnd.openxmlformats-officedocument.presentationml.notesSlide+xml"/>
  <Override PartName="/ppt/notesSlides/notesSlide428.xml" ContentType="application/vnd.openxmlformats-officedocument.presentationml.notesSlide+xml"/>
  <Override PartName="/ppt/notesSlides/notesSlide429.xml" ContentType="application/vnd.openxmlformats-officedocument.presentationml.notesSlide+xml"/>
  <Override PartName="/ppt/notesSlides/notesSlide430.xml" ContentType="application/vnd.openxmlformats-officedocument.presentationml.notesSlide+xml"/>
  <Override PartName="/ppt/notesSlides/notesSlide431.xml" ContentType="application/vnd.openxmlformats-officedocument.presentationml.notesSlide+xml"/>
  <Override PartName="/ppt/notesSlides/notesSlide432.xml" ContentType="application/vnd.openxmlformats-officedocument.presentationml.notesSlide+xml"/>
  <Override PartName="/ppt/notesSlides/notesSlide433.xml" ContentType="application/vnd.openxmlformats-officedocument.presentationml.notesSlide+xml"/>
  <Override PartName="/ppt/notesSlides/notesSlide434.xml" ContentType="application/vnd.openxmlformats-officedocument.presentationml.notesSlide+xml"/>
  <Override PartName="/ppt/notesSlides/notesSlide435.xml" ContentType="application/vnd.openxmlformats-officedocument.presentationml.notesSlide+xml"/>
  <Override PartName="/ppt/notesSlides/notesSlide436.xml" ContentType="application/vnd.openxmlformats-officedocument.presentationml.notesSlide+xml"/>
  <Override PartName="/ppt/notesSlides/notesSlide437.xml" ContentType="application/vnd.openxmlformats-officedocument.presentationml.notesSlide+xml"/>
  <Override PartName="/ppt/notesSlides/notesSlide438.xml" ContentType="application/vnd.openxmlformats-officedocument.presentationml.notesSlide+xml"/>
  <Override PartName="/ppt/notesSlides/notesSlide439.xml" ContentType="application/vnd.openxmlformats-officedocument.presentationml.notesSlide+xml"/>
  <Override PartName="/ppt/notesSlides/notesSlide440.xml" ContentType="application/vnd.openxmlformats-officedocument.presentationml.notesSlide+xml"/>
  <Override PartName="/ppt/notesSlides/notesSlide441.xml" ContentType="application/vnd.openxmlformats-officedocument.presentationml.notesSlide+xml"/>
  <Override PartName="/ppt/notesSlides/notesSlide442.xml" ContentType="application/vnd.openxmlformats-officedocument.presentationml.notesSlide+xml"/>
  <Override PartName="/ppt/notesSlides/notesSlide443.xml" ContentType="application/vnd.openxmlformats-officedocument.presentationml.notesSlide+xml"/>
  <Override PartName="/ppt/notesSlides/notesSlide444.xml" ContentType="application/vnd.openxmlformats-officedocument.presentationml.notesSlide+xml"/>
  <Override PartName="/ppt/notesSlides/notesSlide445.xml" ContentType="application/vnd.openxmlformats-officedocument.presentationml.notesSlide+xml"/>
  <Override PartName="/ppt/notesSlides/notesSlide446.xml" ContentType="application/vnd.openxmlformats-officedocument.presentationml.notesSlide+xml"/>
  <Override PartName="/ppt/notesSlides/notesSlide447.xml" ContentType="application/vnd.openxmlformats-officedocument.presentationml.notesSlide+xml"/>
  <Override PartName="/ppt/notesSlides/notesSlide448.xml" ContentType="application/vnd.openxmlformats-officedocument.presentationml.notesSlide+xml"/>
  <Override PartName="/ppt/notesSlides/notesSlide449.xml" ContentType="application/vnd.openxmlformats-officedocument.presentationml.notesSlide+xml"/>
  <Override PartName="/ppt/notesSlides/notesSlide450.xml" ContentType="application/vnd.openxmlformats-officedocument.presentationml.notesSlide+xml"/>
  <Override PartName="/ppt/notesSlides/notesSlide451.xml" ContentType="application/vnd.openxmlformats-officedocument.presentationml.notesSlide+xml"/>
  <Override PartName="/ppt/notesSlides/notesSlide452.xml" ContentType="application/vnd.openxmlformats-officedocument.presentationml.notesSlide+xml"/>
  <Override PartName="/ppt/notesSlides/notesSlide453.xml" ContentType="application/vnd.openxmlformats-officedocument.presentationml.notesSlide+xml"/>
  <Override PartName="/ppt/notesSlides/notesSlide454.xml" ContentType="application/vnd.openxmlformats-officedocument.presentationml.notesSlide+xml"/>
  <Override PartName="/ppt/notesSlides/notesSlide455.xml" ContentType="application/vnd.openxmlformats-officedocument.presentationml.notesSlide+xml"/>
  <Override PartName="/ppt/notesSlides/notesSlide456.xml" ContentType="application/vnd.openxmlformats-officedocument.presentationml.notesSlide+xml"/>
  <Override PartName="/ppt/notesSlides/notesSlide457.xml" ContentType="application/vnd.openxmlformats-officedocument.presentationml.notesSlide+xml"/>
  <Override PartName="/ppt/notesSlides/notesSlide458.xml" ContentType="application/vnd.openxmlformats-officedocument.presentationml.notesSlide+xml"/>
  <Override PartName="/ppt/notesSlides/notesSlide459.xml" ContentType="application/vnd.openxmlformats-officedocument.presentationml.notesSlide+xml"/>
  <Override PartName="/ppt/notesSlides/notesSlide460.xml" ContentType="application/vnd.openxmlformats-officedocument.presentationml.notesSlide+xml"/>
  <Override PartName="/ppt/notesSlides/notesSlide461.xml" ContentType="application/vnd.openxmlformats-officedocument.presentationml.notesSlide+xml"/>
  <Override PartName="/ppt/notesSlides/notesSlide462.xml" ContentType="application/vnd.openxmlformats-officedocument.presentationml.notesSlide+xml"/>
  <Override PartName="/ppt/notesSlides/notesSlide463.xml" ContentType="application/vnd.openxmlformats-officedocument.presentationml.notesSlide+xml"/>
  <Override PartName="/ppt/notesSlides/notesSlide464.xml" ContentType="application/vnd.openxmlformats-officedocument.presentationml.notesSlide+xml"/>
  <Override PartName="/ppt/notesSlides/notesSlide465.xml" ContentType="application/vnd.openxmlformats-officedocument.presentationml.notesSlide+xml"/>
  <Override PartName="/ppt/notesSlides/notesSlide466.xml" ContentType="application/vnd.openxmlformats-officedocument.presentationml.notesSlide+xml"/>
  <Override PartName="/ppt/notesSlides/notesSlide467.xml" ContentType="application/vnd.openxmlformats-officedocument.presentationml.notesSlide+xml"/>
  <Override PartName="/ppt/notesSlides/notesSlide468.xml" ContentType="application/vnd.openxmlformats-officedocument.presentationml.notesSlide+xml"/>
  <Override PartName="/ppt/notesSlides/notesSlide469.xml" ContentType="application/vnd.openxmlformats-officedocument.presentationml.notesSlide+xml"/>
  <Override PartName="/ppt/notesSlides/notesSlide470.xml" ContentType="application/vnd.openxmlformats-officedocument.presentationml.notesSlide+xml"/>
  <Override PartName="/ppt/notesSlides/notesSlide471.xml" ContentType="application/vnd.openxmlformats-officedocument.presentationml.notesSlide+xml"/>
  <Override PartName="/ppt/notesSlides/notesSlide472.xml" ContentType="application/vnd.openxmlformats-officedocument.presentationml.notesSlide+xml"/>
  <Override PartName="/ppt/notesSlides/notesSlide473.xml" ContentType="application/vnd.openxmlformats-officedocument.presentationml.notesSlide+xml"/>
  <Override PartName="/ppt/notesSlides/notesSlide474.xml" ContentType="application/vnd.openxmlformats-officedocument.presentationml.notesSlide+xml"/>
  <Override PartName="/ppt/notesSlides/notesSlide475.xml" ContentType="application/vnd.openxmlformats-officedocument.presentationml.notesSlide+xml"/>
  <Override PartName="/ppt/notesSlides/notesSlide476.xml" ContentType="application/vnd.openxmlformats-officedocument.presentationml.notesSlide+xml"/>
  <Override PartName="/ppt/notesSlides/notesSlide477.xml" ContentType="application/vnd.openxmlformats-officedocument.presentationml.notesSlide+xml"/>
  <Override PartName="/ppt/notesSlides/notesSlide47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5" r:id="rId1"/>
    <p:sldMasterId id="2147483716" r:id="rId2"/>
    <p:sldMasterId id="2147483717" r:id="rId3"/>
    <p:sldMasterId id="2147483718" r:id="rId4"/>
    <p:sldMasterId id="2147483719" r:id="rId5"/>
    <p:sldMasterId id="2147483720" r:id="rId6"/>
  </p:sldMasterIdLst>
  <p:notesMasterIdLst>
    <p:notesMasterId r:id="rId55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6" r:id="rId46"/>
    <p:sldId id="297" r:id="rId47"/>
    <p:sldId id="737" r:id="rId48"/>
    <p:sldId id="295" r:id="rId49"/>
    <p:sldId id="298" r:id="rId50"/>
    <p:sldId id="299" r:id="rId51"/>
    <p:sldId id="300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20" r:id="rId70"/>
    <p:sldId id="319" r:id="rId71"/>
    <p:sldId id="738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739" r:id="rId133"/>
    <p:sldId id="381" r:id="rId134"/>
    <p:sldId id="382" r:id="rId135"/>
    <p:sldId id="383" r:id="rId136"/>
    <p:sldId id="384" r:id="rId137"/>
    <p:sldId id="385" r:id="rId138"/>
    <p:sldId id="386" r:id="rId139"/>
    <p:sldId id="387" r:id="rId140"/>
    <p:sldId id="740" r:id="rId141"/>
    <p:sldId id="388" r:id="rId142"/>
    <p:sldId id="389" r:id="rId143"/>
    <p:sldId id="390" r:id="rId144"/>
    <p:sldId id="391" r:id="rId145"/>
    <p:sldId id="392" r:id="rId146"/>
    <p:sldId id="393" r:id="rId147"/>
    <p:sldId id="394" r:id="rId148"/>
    <p:sldId id="395" r:id="rId149"/>
    <p:sldId id="396" r:id="rId150"/>
    <p:sldId id="397" r:id="rId151"/>
    <p:sldId id="398" r:id="rId152"/>
    <p:sldId id="399" r:id="rId153"/>
    <p:sldId id="400" r:id="rId154"/>
    <p:sldId id="401" r:id="rId155"/>
    <p:sldId id="402" r:id="rId156"/>
    <p:sldId id="403" r:id="rId157"/>
    <p:sldId id="404" r:id="rId158"/>
    <p:sldId id="405" r:id="rId159"/>
    <p:sldId id="406" r:id="rId160"/>
    <p:sldId id="407" r:id="rId161"/>
    <p:sldId id="408" r:id="rId162"/>
    <p:sldId id="409" r:id="rId163"/>
    <p:sldId id="410" r:id="rId164"/>
    <p:sldId id="411" r:id="rId165"/>
    <p:sldId id="412" r:id="rId166"/>
    <p:sldId id="413" r:id="rId167"/>
    <p:sldId id="414" r:id="rId168"/>
    <p:sldId id="415" r:id="rId169"/>
    <p:sldId id="416" r:id="rId170"/>
    <p:sldId id="417" r:id="rId171"/>
    <p:sldId id="418" r:id="rId172"/>
    <p:sldId id="419" r:id="rId173"/>
    <p:sldId id="420" r:id="rId174"/>
    <p:sldId id="421" r:id="rId175"/>
    <p:sldId id="422" r:id="rId176"/>
    <p:sldId id="423" r:id="rId177"/>
    <p:sldId id="424" r:id="rId178"/>
    <p:sldId id="425" r:id="rId179"/>
    <p:sldId id="426" r:id="rId180"/>
    <p:sldId id="427" r:id="rId181"/>
    <p:sldId id="428" r:id="rId182"/>
    <p:sldId id="429" r:id="rId183"/>
    <p:sldId id="430" r:id="rId184"/>
    <p:sldId id="431" r:id="rId185"/>
    <p:sldId id="432" r:id="rId186"/>
    <p:sldId id="433" r:id="rId187"/>
    <p:sldId id="434" r:id="rId188"/>
    <p:sldId id="435" r:id="rId189"/>
    <p:sldId id="436" r:id="rId190"/>
    <p:sldId id="437" r:id="rId191"/>
    <p:sldId id="438" r:id="rId192"/>
    <p:sldId id="439" r:id="rId193"/>
    <p:sldId id="440" r:id="rId194"/>
    <p:sldId id="441" r:id="rId195"/>
    <p:sldId id="442" r:id="rId196"/>
    <p:sldId id="443" r:id="rId197"/>
    <p:sldId id="444" r:id="rId198"/>
    <p:sldId id="445" r:id="rId199"/>
    <p:sldId id="446" r:id="rId200"/>
    <p:sldId id="447" r:id="rId201"/>
    <p:sldId id="448" r:id="rId202"/>
    <p:sldId id="449" r:id="rId203"/>
    <p:sldId id="450" r:id="rId204"/>
    <p:sldId id="451" r:id="rId205"/>
    <p:sldId id="452" r:id="rId206"/>
    <p:sldId id="453" r:id="rId207"/>
    <p:sldId id="454" r:id="rId208"/>
    <p:sldId id="455" r:id="rId209"/>
    <p:sldId id="456" r:id="rId210"/>
    <p:sldId id="457" r:id="rId211"/>
    <p:sldId id="458" r:id="rId212"/>
    <p:sldId id="459" r:id="rId213"/>
    <p:sldId id="460" r:id="rId214"/>
    <p:sldId id="461" r:id="rId215"/>
    <p:sldId id="462" r:id="rId216"/>
    <p:sldId id="463" r:id="rId217"/>
    <p:sldId id="464" r:id="rId218"/>
    <p:sldId id="465" r:id="rId219"/>
    <p:sldId id="466" r:id="rId220"/>
    <p:sldId id="467" r:id="rId221"/>
    <p:sldId id="468" r:id="rId222"/>
    <p:sldId id="469" r:id="rId223"/>
    <p:sldId id="470" r:id="rId224"/>
    <p:sldId id="741" r:id="rId225"/>
    <p:sldId id="471" r:id="rId226"/>
    <p:sldId id="472" r:id="rId227"/>
    <p:sldId id="473" r:id="rId228"/>
    <p:sldId id="474" r:id="rId229"/>
    <p:sldId id="475" r:id="rId230"/>
    <p:sldId id="476" r:id="rId231"/>
    <p:sldId id="477" r:id="rId232"/>
    <p:sldId id="478" r:id="rId233"/>
    <p:sldId id="479" r:id="rId234"/>
    <p:sldId id="480" r:id="rId235"/>
    <p:sldId id="481" r:id="rId236"/>
    <p:sldId id="482" r:id="rId237"/>
    <p:sldId id="483" r:id="rId238"/>
    <p:sldId id="484" r:id="rId239"/>
    <p:sldId id="485" r:id="rId240"/>
    <p:sldId id="486" r:id="rId241"/>
    <p:sldId id="487" r:id="rId242"/>
    <p:sldId id="488" r:id="rId243"/>
    <p:sldId id="489" r:id="rId244"/>
    <p:sldId id="490" r:id="rId245"/>
    <p:sldId id="491" r:id="rId246"/>
    <p:sldId id="492" r:id="rId247"/>
    <p:sldId id="493" r:id="rId248"/>
    <p:sldId id="494" r:id="rId249"/>
    <p:sldId id="495" r:id="rId250"/>
    <p:sldId id="496" r:id="rId251"/>
    <p:sldId id="497" r:id="rId252"/>
    <p:sldId id="498" r:id="rId253"/>
    <p:sldId id="499" r:id="rId254"/>
    <p:sldId id="500" r:id="rId255"/>
    <p:sldId id="501" r:id="rId256"/>
    <p:sldId id="502" r:id="rId257"/>
    <p:sldId id="503" r:id="rId258"/>
    <p:sldId id="504" r:id="rId259"/>
    <p:sldId id="505" r:id="rId260"/>
    <p:sldId id="506" r:id="rId261"/>
    <p:sldId id="507" r:id="rId262"/>
    <p:sldId id="508" r:id="rId263"/>
    <p:sldId id="509" r:id="rId264"/>
    <p:sldId id="510" r:id="rId265"/>
    <p:sldId id="511" r:id="rId266"/>
    <p:sldId id="512" r:id="rId267"/>
    <p:sldId id="513" r:id="rId268"/>
    <p:sldId id="514" r:id="rId269"/>
    <p:sldId id="515" r:id="rId270"/>
    <p:sldId id="516" r:id="rId271"/>
    <p:sldId id="517" r:id="rId272"/>
    <p:sldId id="518" r:id="rId273"/>
    <p:sldId id="519" r:id="rId274"/>
    <p:sldId id="520" r:id="rId275"/>
    <p:sldId id="522" r:id="rId276"/>
    <p:sldId id="523" r:id="rId277"/>
    <p:sldId id="524" r:id="rId278"/>
    <p:sldId id="525" r:id="rId279"/>
    <p:sldId id="526" r:id="rId280"/>
    <p:sldId id="527" r:id="rId281"/>
    <p:sldId id="528" r:id="rId282"/>
    <p:sldId id="529" r:id="rId283"/>
    <p:sldId id="530" r:id="rId284"/>
    <p:sldId id="531" r:id="rId285"/>
    <p:sldId id="532" r:id="rId286"/>
    <p:sldId id="533" r:id="rId287"/>
    <p:sldId id="534" r:id="rId288"/>
    <p:sldId id="535" r:id="rId289"/>
    <p:sldId id="536" r:id="rId290"/>
    <p:sldId id="537" r:id="rId291"/>
    <p:sldId id="538" r:id="rId292"/>
    <p:sldId id="539" r:id="rId293"/>
    <p:sldId id="540" r:id="rId294"/>
    <p:sldId id="541" r:id="rId295"/>
    <p:sldId id="542" r:id="rId296"/>
    <p:sldId id="543" r:id="rId297"/>
    <p:sldId id="544" r:id="rId298"/>
    <p:sldId id="547" r:id="rId299"/>
    <p:sldId id="546" r:id="rId300"/>
    <p:sldId id="545" r:id="rId301"/>
    <p:sldId id="548" r:id="rId302"/>
    <p:sldId id="549" r:id="rId303"/>
    <p:sldId id="550" r:id="rId304"/>
    <p:sldId id="551" r:id="rId305"/>
    <p:sldId id="552" r:id="rId306"/>
    <p:sldId id="553" r:id="rId307"/>
    <p:sldId id="554" r:id="rId308"/>
    <p:sldId id="559" r:id="rId309"/>
    <p:sldId id="560" r:id="rId310"/>
    <p:sldId id="561" r:id="rId311"/>
    <p:sldId id="562" r:id="rId312"/>
    <p:sldId id="563" r:id="rId313"/>
    <p:sldId id="564" r:id="rId314"/>
    <p:sldId id="565" r:id="rId315"/>
    <p:sldId id="566" r:id="rId316"/>
    <p:sldId id="567" r:id="rId317"/>
    <p:sldId id="742" r:id="rId318"/>
    <p:sldId id="568" r:id="rId319"/>
    <p:sldId id="569" r:id="rId320"/>
    <p:sldId id="570" r:id="rId321"/>
    <p:sldId id="571" r:id="rId322"/>
    <p:sldId id="572" r:id="rId323"/>
    <p:sldId id="573" r:id="rId324"/>
    <p:sldId id="574" r:id="rId325"/>
    <p:sldId id="575" r:id="rId326"/>
    <p:sldId id="576" r:id="rId327"/>
    <p:sldId id="577" r:id="rId328"/>
    <p:sldId id="578" r:id="rId329"/>
    <p:sldId id="579" r:id="rId330"/>
    <p:sldId id="580" r:id="rId331"/>
    <p:sldId id="581" r:id="rId332"/>
    <p:sldId id="582" r:id="rId333"/>
    <p:sldId id="583" r:id="rId334"/>
    <p:sldId id="584" r:id="rId335"/>
    <p:sldId id="585" r:id="rId336"/>
    <p:sldId id="586" r:id="rId337"/>
    <p:sldId id="587" r:id="rId338"/>
    <p:sldId id="588" r:id="rId339"/>
    <p:sldId id="589" r:id="rId340"/>
    <p:sldId id="590" r:id="rId341"/>
    <p:sldId id="591" r:id="rId342"/>
    <p:sldId id="592" r:id="rId343"/>
    <p:sldId id="593" r:id="rId344"/>
    <p:sldId id="594" r:id="rId345"/>
    <p:sldId id="595" r:id="rId346"/>
    <p:sldId id="596" r:id="rId347"/>
    <p:sldId id="597" r:id="rId348"/>
    <p:sldId id="598" r:id="rId349"/>
    <p:sldId id="599" r:id="rId350"/>
    <p:sldId id="600" r:id="rId351"/>
    <p:sldId id="601" r:id="rId352"/>
    <p:sldId id="602" r:id="rId353"/>
    <p:sldId id="603" r:id="rId354"/>
    <p:sldId id="604" r:id="rId355"/>
    <p:sldId id="605" r:id="rId356"/>
    <p:sldId id="606" r:id="rId357"/>
    <p:sldId id="607" r:id="rId358"/>
    <p:sldId id="608" r:id="rId359"/>
    <p:sldId id="609" r:id="rId360"/>
    <p:sldId id="610" r:id="rId361"/>
    <p:sldId id="611" r:id="rId362"/>
    <p:sldId id="613" r:id="rId363"/>
    <p:sldId id="614" r:id="rId364"/>
    <p:sldId id="615" r:id="rId365"/>
    <p:sldId id="616" r:id="rId366"/>
    <p:sldId id="617" r:id="rId367"/>
    <p:sldId id="618" r:id="rId368"/>
    <p:sldId id="619" r:id="rId369"/>
    <p:sldId id="620" r:id="rId370"/>
    <p:sldId id="621" r:id="rId371"/>
    <p:sldId id="622" r:id="rId372"/>
    <p:sldId id="623" r:id="rId373"/>
    <p:sldId id="624" r:id="rId374"/>
    <p:sldId id="625" r:id="rId375"/>
    <p:sldId id="626" r:id="rId376"/>
    <p:sldId id="627" r:id="rId377"/>
    <p:sldId id="628" r:id="rId378"/>
    <p:sldId id="629" r:id="rId379"/>
    <p:sldId id="630" r:id="rId380"/>
    <p:sldId id="631" r:id="rId381"/>
    <p:sldId id="632" r:id="rId382"/>
    <p:sldId id="633" r:id="rId383"/>
    <p:sldId id="634" r:id="rId384"/>
    <p:sldId id="635" r:id="rId385"/>
    <p:sldId id="636" r:id="rId386"/>
    <p:sldId id="637" r:id="rId387"/>
    <p:sldId id="638" r:id="rId388"/>
    <p:sldId id="639" r:id="rId389"/>
    <p:sldId id="640" r:id="rId390"/>
    <p:sldId id="641" r:id="rId391"/>
    <p:sldId id="642" r:id="rId392"/>
    <p:sldId id="643" r:id="rId393"/>
    <p:sldId id="644" r:id="rId394"/>
    <p:sldId id="645" r:id="rId395"/>
    <p:sldId id="646" r:id="rId396"/>
    <p:sldId id="647" r:id="rId397"/>
    <p:sldId id="648" r:id="rId398"/>
    <p:sldId id="649" r:id="rId399"/>
    <p:sldId id="650" r:id="rId400"/>
    <p:sldId id="651" r:id="rId401"/>
    <p:sldId id="652" r:id="rId402"/>
    <p:sldId id="653" r:id="rId403"/>
    <p:sldId id="654" r:id="rId404"/>
    <p:sldId id="655" r:id="rId405"/>
    <p:sldId id="656" r:id="rId406"/>
    <p:sldId id="657" r:id="rId407"/>
    <p:sldId id="658" r:id="rId408"/>
    <p:sldId id="659" r:id="rId409"/>
    <p:sldId id="660" r:id="rId410"/>
    <p:sldId id="661" r:id="rId411"/>
    <p:sldId id="662" r:id="rId412"/>
    <p:sldId id="663" r:id="rId413"/>
    <p:sldId id="664" r:id="rId414"/>
    <p:sldId id="665" r:id="rId415"/>
    <p:sldId id="666" r:id="rId416"/>
    <p:sldId id="667" r:id="rId417"/>
    <p:sldId id="668" r:id="rId418"/>
    <p:sldId id="669" r:id="rId419"/>
    <p:sldId id="670" r:id="rId420"/>
    <p:sldId id="671" r:id="rId421"/>
    <p:sldId id="672" r:id="rId422"/>
    <p:sldId id="673" r:id="rId423"/>
    <p:sldId id="674" r:id="rId424"/>
    <p:sldId id="675" r:id="rId425"/>
    <p:sldId id="676" r:id="rId426"/>
    <p:sldId id="677" r:id="rId427"/>
    <p:sldId id="678" r:id="rId428"/>
    <p:sldId id="679" r:id="rId429"/>
    <p:sldId id="680" r:id="rId430"/>
    <p:sldId id="681" r:id="rId431"/>
    <p:sldId id="682" r:id="rId432"/>
    <p:sldId id="683" r:id="rId433"/>
    <p:sldId id="684" r:id="rId434"/>
    <p:sldId id="685" r:id="rId435"/>
    <p:sldId id="686" r:id="rId436"/>
    <p:sldId id="687" r:id="rId437"/>
    <p:sldId id="688" r:id="rId438"/>
    <p:sldId id="689" r:id="rId439"/>
    <p:sldId id="690" r:id="rId440"/>
    <p:sldId id="691" r:id="rId441"/>
    <p:sldId id="692" r:id="rId442"/>
    <p:sldId id="693" r:id="rId443"/>
    <p:sldId id="694" r:id="rId444"/>
    <p:sldId id="695" r:id="rId445"/>
    <p:sldId id="696" r:id="rId446"/>
    <p:sldId id="697" r:id="rId447"/>
    <p:sldId id="698" r:id="rId448"/>
    <p:sldId id="699" r:id="rId449"/>
    <p:sldId id="700" r:id="rId450"/>
    <p:sldId id="701" r:id="rId451"/>
    <p:sldId id="702" r:id="rId452"/>
    <p:sldId id="703" r:id="rId453"/>
    <p:sldId id="704" r:id="rId454"/>
    <p:sldId id="705" r:id="rId455"/>
    <p:sldId id="706" r:id="rId456"/>
    <p:sldId id="707" r:id="rId457"/>
    <p:sldId id="708" r:id="rId458"/>
    <p:sldId id="709" r:id="rId459"/>
    <p:sldId id="710" r:id="rId460"/>
    <p:sldId id="711" r:id="rId461"/>
    <p:sldId id="712" r:id="rId462"/>
    <p:sldId id="713" r:id="rId463"/>
    <p:sldId id="714" r:id="rId464"/>
    <p:sldId id="715" r:id="rId465"/>
    <p:sldId id="716" r:id="rId466"/>
    <p:sldId id="717" r:id="rId467"/>
    <p:sldId id="718" r:id="rId468"/>
    <p:sldId id="719" r:id="rId469"/>
    <p:sldId id="720" r:id="rId470"/>
    <p:sldId id="721" r:id="rId471"/>
    <p:sldId id="722" r:id="rId472"/>
    <p:sldId id="723" r:id="rId473"/>
    <p:sldId id="724" r:id="rId474"/>
    <p:sldId id="725" r:id="rId475"/>
    <p:sldId id="726" r:id="rId476"/>
    <p:sldId id="727" r:id="rId477"/>
    <p:sldId id="728" r:id="rId478"/>
    <p:sldId id="729" r:id="rId479"/>
    <p:sldId id="730" r:id="rId480"/>
    <p:sldId id="731" r:id="rId481"/>
    <p:sldId id="732" r:id="rId482"/>
    <p:sldId id="733" r:id="rId483"/>
    <p:sldId id="734" r:id="rId484"/>
    <p:sldId id="735" r:id="rId485"/>
    <p:sldId id="736" r:id="rId486"/>
    <p:sldId id="743" r:id="rId487"/>
    <p:sldId id="744" r:id="rId488"/>
    <p:sldId id="745" r:id="rId489"/>
    <p:sldId id="746" r:id="rId490"/>
    <p:sldId id="747" r:id="rId491"/>
    <p:sldId id="748" r:id="rId492"/>
    <p:sldId id="749" r:id="rId493"/>
    <p:sldId id="750" r:id="rId494"/>
    <p:sldId id="751" r:id="rId495"/>
    <p:sldId id="752" r:id="rId496"/>
    <p:sldId id="753" r:id="rId497"/>
    <p:sldId id="754" r:id="rId498"/>
    <p:sldId id="755" r:id="rId499"/>
    <p:sldId id="756" r:id="rId500"/>
    <p:sldId id="757" r:id="rId501"/>
    <p:sldId id="803" r:id="rId502"/>
    <p:sldId id="774" r:id="rId503"/>
    <p:sldId id="760" r:id="rId504"/>
    <p:sldId id="805" r:id="rId505"/>
    <p:sldId id="763" r:id="rId506"/>
    <p:sldId id="807" r:id="rId507"/>
    <p:sldId id="806" r:id="rId508"/>
    <p:sldId id="804" r:id="rId509"/>
    <p:sldId id="762" r:id="rId510"/>
    <p:sldId id="764" r:id="rId511"/>
    <p:sldId id="765" r:id="rId512"/>
    <p:sldId id="766" r:id="rId513"/>
    <p:sldId id="767" r:id="rId514"/>
    <p:sldId id="768" r:id="rId515"/>
    <p:sldId id="769" r:id="rId516"/>
    <p:sldId id="770" r:id="rId517"/>
    <p:sldId id="771" r:id="rId518"/>
    <p:sldId id="772" r:id="rId519"/>
    <p:sldId id="773" r:id="rId520"/>
    <p:sldId id="779" r:id="rId521"/>
    <p:sldId id="780" r:id="rId522"/>
    <p:sldId id="781" r:id="rId523"/>
    <p:sldId id="782" r:id="rId524"/>
    <p:sldId id="783" r:id="rId525"/>
    <p:sldId id="784" r:id="rId526"/>
    <p:sldId id="785" r:id="rId527"/>
    <p:sldId id="815" r:id="rId528"/>
    <p:sldId id="790" r:id="rId529"/>
    <p:sldId id="787" r:id="rId530"/>
    <p:sldId id="788" r:id="rId531"/>
    <p:sldId id="816" r:id="rId532"/>
    <p:sldId id="792" r:id="rId533"/>
    <p:sldId id="793" r:id="rId534"/>
    <p:sldId id="794" r:id="rId535"/>
    <p:sldId id="795" r:id="rId536"/>
    <p:sldId id="796" r:id="rId537"/>
    <p:sldId id="797" r:id="rId538"/>
    <p:sldId id="791" r:id="rId539"/>
    <p:sldId id="814" r:id="rId540"/>
    <p:sldId id="798" r:id="rId541"/>
    <p:sldId id="799" r:id="rId542"/>
    <p:sldId id="800" r:id="rId543"/>
    <p:sldId id="758" r:id="rId544"/>
    <p:sldId id="802" r:id="rId545"/>
    <p:sldId id="809" r:id="rId546"/>
    <p:sldId id="810" r:id="rId547"/>
    <p:sldId id="812" r:id="rId548"/>
    <p:sldId id="813" r:id="rId549"/>
    <p:sldId id="808" r:id="rId550"/>
    <p:sldId id="811" r:id="rId551"/>
    <p:sldId id="759" r:id="rId55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9CD2BB-C856-4F00-9956-A2F3CBF44CE6}">
  <a:tblStyle styleId="{469CD2BB-C856-4F00-9956-A2F3CBF44CE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 snapToGrid="0">
      <p:cViewPr varScale="1">
        <p:scale>
          <a:sx n="136" d="100"/>
          <a:sy n="136" d="100"/>
        </p:scale>
        <p:origin x="96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1.xml"/><Relationship Id="rId21" Type="http://schemas.openxmlformats.org/officeDocument/2006/relationships/slide" Target="slides/slide15.xml"/><Relationship Id="rId324" Type="http://schemas.openxmlformats.org/officeDocument/2006/relationships/slide" Target="slides/slide318.xml"/><Relationship Id="rId531" Type="http://schemas.openxmlformats.org/officeDocument/2006/relationships/slide" Target="slides/slide525.xml"/><Relationship Id="rId170" Type="http://schemas.openxmlformats.org/officeDocument/2006/relationships/slide" Target="slides/slide164.xml"/><Relationship Id="rId268" Type="http://schemas.openxmlformats.org/officeDocument/2006/relationships/slide" Target="slides/slide262.xml"/><Relationship Id="rId475" Type="http://schemas.openxmlformats.org/officeDocument/2006/relationships/slide" Target="slides/slide469.xml"/><Relationship Id="rId32" Type="http://schemas.openxmlformats.org/officeDocument/2006/relationships/slide" Target="slides/slide26.xml"/><Relationship Id="rId128" Type="http://schemas.openxmlformats.org/officeDocument/2006/relationships/slide" Target="slides/slide122.xml"/><Relationship Id="rId335" Type="http://schemas.openxmlformats.org/officeDocument/2006/relationships/slide" Target="slides/slide329.xml"/><Relationship Id="rId542" Type="http://schemas.openxmlformats.org/officeDocument/2006/relationships/slide" Target="slides/slide536.xml"/><Relationship Id="rId181" Type="http://schemas.openxmlformats.org/officeDocument/2006/relationships/slide" Target="slides/slide175.xml"/><Relationship Id="rId402" Type="http://schemas.openxmlformats.org/officeDocument/2006/relationships/slide" Target="slides/slide396.xml"/><Relationship Id="rId279" Type="http://schemas.openxmlformats.org/officeDocument/2006/relationships/slide" Target="slides/slide273.xml"/><Relationship Id="rId486" Type="http://schemas.openxmlformats.org/officeDocument/2006/relationships/slide" Target="slides/slide480.xml"/><Relationship Id="rId43" Type="http://schemas.openxmlformats.org/officeDocument/2006/relationships/slide" Target="slides/slide37.xml"/><Relationship Id="rId139" Type="http://schemas.openxmlformats.org/officeDocument/2006/relationships/slide" Target="slides/slide133.xml"/><Relationship Id="rId346" Type="http://schemas.openxmlformats.org/officeDocument/2006/relationships/slide" Target="slides/slide340.xml"/><Relationship Id="rId553" Type="http://schemas.openxmlformats.org/officeDocument/2006/relationships/notesMaster" Target="notesMasters/notesMaster1.xml"/><Relationship Id="rId192" Type="http://schemas.openxmlformats.org/officeDocument/2006/relationships/slide" Target="slides/slide186.xml"/><Relationship Id="rId206" Type="http://schemas.openxmlformats.org/officeDocument/2006/relationships/slide" Target="slides/slide200.xml"/><Relationship Id="rId413" Type="http://schemas.openxmlformats.org/officeDocument/2006/relationships/slide" Target="slides/slide407.xml"/><Relationship Id="rId497" Type="http://schemas.openxmlformats.org/officeDocument/2006/relationships/slide" Target="slides/slide491.xml"/><Relationship Id="rId357" Type="http://schemas.openxmlformats.org/officeDocument/2006/relationships/slide" Target="slides/slide351.xml"/><Relationship Id="rId54" Type="http://schemas.openxmlformats.org/officeDocument/2006/relationships/slide" Target="slides/slide48.xml"/><Relationship Id="rId217" Type="http://schemas.openxmlformats.org/officeDocument/2006/relationships/slide" Target="slides/slide211.xml"/><Relationship Id="rId259" Type="http://schemas.openxmlformats.org/officeDocument/2006/relationships/slide" Target="slides/slide253.xml"/><Relationship Id="rId424" Type="http://schemas.openxmlformats.org/officeDocument/2006/relationships/slide" Target="slides/slide418.xml"/><Relationship Id="rId466" Type="http://schemas.openxmlformats.org/officeDocument/2006/relationships/slide" Target="slides/slide460.xml"/><Relationship Id="rId23" Type="http://schemas.openxmlformats.org/officeDocument/2006/relationships/slide" Target="slides/slide17.xml"/><Relationship Id="rId119" Type="http://schemas.openxmlformats.org/officeDocument/2006/relationships/slide" Target="slides/slide113.xml"/><Relationship Id="rId270" Type="http://schemas.openxmlformats.org/officeDocument/2006/relationships/slide" Target="slides/slide264.xml"/><Relationship Id="rId326" Type="http://schemas.openxmlformats.org/officeDocument/2006/relationships/slide" Target="slides/slide320.xml"/><Relationship Id="rId533" Type="http://schemas.openxmlformats.org/officeDocument/2006/relationships/slide" Target="slides/slide527.xml"/><Relationship Id="rId65" Type="http://schemas.openxmlformats.org/officeDocument/2006/relationships/slide" Target="slides/slide59.xml"/><Relationship Id="rId130" Type="http://schemas.openxmlformats.org/officeDocument/2006/relationships/slide" Target="slides/slide124.xml"/><Relationship Id="rId368" Type="http://schemas.openxmlformats.org/officeDocument/2006/relationships/slide" Target="slides/slide362.xml"/><Relationship Id="rId172" Type="http://schemas.openxmlformats.org/officeDocument/2006/relationships/slide" Target="slides/slide166.xml"/><Relationship Id="rId228" Type="http://schemas.openxmlformats.org/officeDocument/2006/relationships/slide" Target="slides/slide222.xml"/><Relationship Id="rId435" Type="http://schemas.openxmlformats.org/officeDocument/2006/relationships/slide" Target="slides/slide429.xml"/><Relationship Id="rId477" Type="http://schemas.openxmlformats.org/officeDocument/2006/relationships/slide" Target="slides/slide471.xml"/><Relationship Id="rId281" Type="http://schemas.openxmlformats.org/officeDocument/2006/relationships/slide" Target="slides/slide275.xml"/><Relationship Id="rId337" Type="http://schemas.openxmlformats.org/officeDocument/2006/relationships/slide" Target="slides/slide331.xml"/><Relationship Id="rId502" Type="http://schemas.openxmlformats.org/officeDocument/2006/relationships/slide" Target="slides/slide496.xml"/><Relationship Id="rId34" Type="http://schemas.openxmlformats.org/officeDocument/2006/relationships/slide" Target="slides/slide28.xml"/><Relationship Id="rId76" Type="http://schemas.openxmlformats.org/officeDocument/2006/relationships/slide" Target="slides/slide70.xml"/><Relationship Id="rId141" Type="http://schemas.openxmlformats.org/officeDocument/2006/relationships/slide" Target="slides/slide135.xml"/><Relationship Id="rId379" Type="http://schemas.openxmlformats.org/officeDocument/2006/relationships/slide" Target="slides/slide373.xml"/><Relationship Id="rId544" Type="http://schemas.openxmlformats.org/officeDocument/2006/relationships/slide" Target="slides/slide538.xml"/><Relationship Id="rId7" Type="http://schemas.openxmlformats.org/officeDocument/2006/relationships/slide" Target="slides/slide1.xml"/><Relationship Id="rId183" Type="http://schemas.openxmlformats.org/officeDocument/2006/relationships/slide" Target="slides/slide177.xml"/><Relationship Id="rId239" Type="http://schemas.openxmlformats.org/officeDocument/2006/relationships/slide" Target="slides/slide233.xml"/><Relationship Id="rId390" Type="http://schemas.openxmlformats.org/officeDocument/2006/relationships/slide" Target="slides/slide384.xml"/><Relationship Id="rId404" Type="http://schemas.openxmlformats.org/officeDocument/2006/relationships/slide" Target="slides/slide398.xml"/><Relationship Id="rId446" Type="http://schemas.openxmlformats.org/officeDocument/2006/relationships/slide" Target="slides/slide440.xml"/><Relationship Id="rId250" Type="http://schemas.openxmlformats.org/officeDocument/2006/relationships/slide" Target="slides/slide244.xml"/><Relationship Id="rId292" Type="http://schemas.openxmlformats.org/officeDocument/2006/relationships/slide" Target="slides/slide286.xml"/><Relationship Id="rId306" Type="http://schemas.openxmlformats.org/officeDocument/2006/relationships/slide" Target="slides/slide300.xml"/><Relationship Id="rId488" Type="http://schemas.openxmlformats.org/officeDocument/2006/relationships/slide" Target="slides/slide482.xml"/><Relationship Id="rId45" Type="http://schemas.openxmlformats.org/officeDocument/2006/relationships/slide" Target="slides/slide39.xml"/><Relationship Id="rId87" Type="http://schemas.openxmlformats.org/officeDocument/2006/relationships/slide" Target="slides/slide81.xml"/><Relationship Id="rId110" Type="http://schemas.openxmlformats.org/officeDocument/2006/relationships/slide" Target="slides/slide104.xml"/><Relationship Id="rId348" Type="http://schemas.openxmlformats.org/officeDocument/2006/relationships/slide" Target="slides/slide342.xml"/><Relationship Id="rId513" Type="http://schemas.openxmlformats.org/officeDocument/2006/relationships/slide" Target="slides/slide507.xml"/><Relationship Id="rId555" Type="http://schemas.openxmlformats.org/officeDocument/2006/relationships/viewProps" Target="viewProps.xml"/><Relationship Id="rId152" Type="http://schemas.openxmlformats.org/officeDocument/2006/relationships/slide" Target="slides/slide146.xml"/><Relationship Id="rId194" Type="http://schemas.openxmlformats.org/officeDocument/2006/relationships/slide" Target="slides/slide188.xml"/><Relationship Id="rId208" Type="http://schemas.openxmlformats.org/officeDocument/2006/relationships/slide" Target="slides/slide202.xml"/><Relationship Id="rId415" Type="http://schemas.openxmlformats.org/officeDocument/2006/relationships/slide" Target="slides/slide409.xml"/><Relationship Id="rId457" Type="http://schemas.openxmlformats.org/officeDocument/2006/relationships/slide" Target="slides/slide451.xml"/><Relationship Id="rId261" Type="http://schemas.openxmlformats.org/officeDocument/2006/relationships/slide" Target="slides/slide255.xml"/><Relationship Id="rId499" Type="http://schemas.openxmlformats.org/officeDocument/2006/relationships/slide" Target="slides/slide493.xml"/><Relationship Id="rId14" Type="http://schemas.openxmlformats.org/officeDocument/2006/relationships/slide" Target="slides/slide8.xml"/><Relationship Id="rId56" Type="http://schemas.openxmlformats.org/officeDocument/2006/relationships/slide" Target="slides/slide50.xml"/><Relationship Id="rId317" Type="http://schemas.openxmlformats.org/officeDocument/2006/relationships/slide" Target="slides/slide311.xml"/><Relationship Id="rId359" Type="http://schemas.openxmlformats.org/officeDocument/2006/relationships/slide" Target="slides/slide353.xml"/><Relationship Id="rId524" Type="http://schemas.openxmlformats.org/officeDocument/2006/relationships/slide" Target="slides/slide518.xml"/><Relationship Id="rId98" Type="http://schemas.openxmlformats.org/officeDocument/2006/relationships/slide" Target="slides/slide92.xml"/><Relationship Id="rId121" Type="http://schemas.openxmlformats.org/officeDocument/2006/relationships/slide" Target="slides/slide115.xml"/><Relationship Id="rId163" Type="http://schemas.openxmlformats.org/officeDocument/2006/relationships/slide" Target="slides/slide157.xml"/><Relationship Id="rId219" Type="http://schemas.openxmlformats.org/officeDocument/2006/relationships/slide" Target="slides/slide213.xml"/><Relationship Id="rId370" Type="http://schemas.openxmlformats.org/officeDocument/2006/relationships/slide" Target="slides/slide364.xml"/><Relationship Id="rId426" Type="http://schemas.openxmlformats.org/officeDocument/2006/relationships/slide" Target="slides/slide420.xml"/><Relationship Id="rId230" Type="http://schemas.openxmlformats.org/officeDocument/2006/relationships/slide" Target="slides/slide224.xml"/><Relationship Id="rId468" Type="http://schemas.openxmlformats.org/officeDocument/2006/relationships/slide" Target="slides/slide462.xml"/><Relationship Id="rId25" Type="http://schemas.openxmlformats.org/officeDocument/2006/relationships/slide" Target="slides/slide19.xml"/><Relationship Id="rId67" Type="http://schemas.openxmlformats.org/officeDocument/2006/relationships/slide" Target="slides/slide61.xml"/><Relationship Id="rId272" Type="http://schemas.openxmlformats.org/officeDocument/2006/relationships/slide" Target="slides/slide266.xml"/><Relationship Id="rId328" Type="http://schemas.openxmlformats.org/officeDocument/2006/relationships/slide" Target="slides/slide322.xml"/><Relationship Id="rId535" Type="http://schemas.openxmlformats.org/officeDocument/2006/relationships/slide" Target="slides/slide529.xml"/><Relationship Id="rId132" Type="http://schemas.openxmlformats.org/officeDocument/2006/relationships/slide" Target="slides/slide126.xml"/><Relationship Id="rId174" Type="http://schemas.openxmlformats.org/officeDocument/2006/relationships/slide" Target="slides/slide168.xml"/><Relationship Id="rId381" Type="http://schemas.openxmlformats.org/officeDocument/2006/relationships/slide" Target="slides/slide375.xml"/><Relationship Id="rId241" Type="http://schemas.openxmlformats.org/officeDocument/2006/relationships/slide" Target="slides/slide235.xml"/><Relationship Id="rId437" Type="http://schemas.openxmlformats.org/officeDocument/2006/relationships/slide" Target="slides/slide431.xml"/><Relationship Id="rId479" Type="http://schemas.openxmlformats.org/officeDocument/2006/relationships/slide" Target="slides/slide473.xml"/><Relationship Id="rId36" Type="http://schemas.openxmlformats.org/officeDocument/2006/relationships/slide" Target="slides/slide30.xml"/><Relationship Id="rId283" Type="http://schemas.openxmlformats.org/officeDocument/2006/relationships/slide" Target="slides/slide277.xml"/><Relationship Id="rId339" Type="http://schemas.openxmlformats.org/officeDocument/2006/relationships/slide" Target="slides/slide333.xml"/><Relationship Id="rId490" Type="http://schemas.openxmlformats.org/officeDocument/2006/relationships/slide" Target="slides/slide484.xml"/><Relationship Id="rId504" Type="http://schemas.openxmlformats.org/officeDocument/2006/relationships/slide" Target="slides/slide498.xml"/><Relationship Id="rId546" Type="http://schemas.openxmlformats.org/officeDocument/2006/relationships/slide" Target="slides/slide540.xml"/><Relationship Id="rId78" Type="http://schemas.openxmlformats.org/officeDocument/2006/relationships/slide" Target="slides/slide72.xml"/><Relationship Id="rId101" Type="http://schemas.openxmlformats.org/officeDocument/2006/relationships/slide" Target="slides/slide95.xml"/><Relationship Id="rId143" Type="http://schemas.openxmlformats.org/officeDocument/2006/relationships/slide" Target="slides/slide137.xml"/><Relationship Id="rId185" Type="http://schemas.openxmlformats.org/officeDocument/2006/relationships/slide" Target="slides/slide179.xml"/><Relationship Id="rId350" Type="http://schemas.openxmlformats.org/officeDocument/2006/relationships/slide" Target="slides/slide344.xml"/><Relationship Id="rId406" Type="http://schemas.openxmlformats.org/officeDocument/2006/relationships/slide" Target="slides/slide400.xml"/><Relationship Id="rId9" Type="http://schemas.openxmlformats.org/officeDocument/2006/relationships/slide" Target="slides/slide3.xml"/><Relationship Id="rId210" Type="http://schemas.openxmlformats.org/officeDocument/2006/relationships/slide" Target="slides/slide204.xml"/><Relationship Id="rId392" Type="http://schemas.openxmlformats.org/officeDocument/2006/relationships/slide" Target="slides/slide386.xml"/><Relationship Id="rId448" Type="http://schemas.openxmlformats.org/officeDocument/2006/relationships/slide" Target="slides/slide442.xml"/><Relationship Id="rId252" Type="http://schemas.openxmlformats.org/officeDocument/2006/relationships/slide" Target="slides/slide246.xml"/><Relationship Id="rId294" Type="http://schemas.openxmlformats.org/officeDocument/2006/relationships/slide" Target="slides/slide288.xml"/><Relationship Id="rId308" Type="http://schemas.openxmlformats.org/officeDocument/2006/relationships/slide" Target="slides/slide302.xml"/><Relationship Id="rId515" Type="http://schemas.openxmlformats.org/officeDocument/2006/relationships/slide" Target="slides/slide509.xml"/><Relationship Id="rId47" Type="http://schemas.openxmlformats.org/officeDocument/2006/relationships/slide" Target="slides/slide41.xml"/><Relationship Id="rId89" Type="http://schemas.openxmlformats.org/officeDocument/2006/relationships/slide" Target="slides/slide83.xml"/><Relationship Id="rId112" Type="http://schemas.openxmlformats.org/officeDocument/2006/relationships/slide" Target="slides/slide106.xml"/><Relationship Id="rId154" Type="http://schemas.openxmlformats.org/officeDocument/2006/relationships/slide" Target="slides/slide148.xml"/><Relationship Id="rId361" Type="http://schemas.openxmlformats.org/officeDocument/2006/relationships/slide" Target="slides/slide355.xml"/><Relationship Id="rId557" Type="http://schemas.openxmlformats.org/officeDocument/2006/relationships/tableStyles" Target="tableStyles.xml"/><Relationship Id="rId196" Type="http://schemas.openxmlformats.org/officeDocument/2006/relationships/slide" Target="slides/slide190.xml"/><Relationship Id="rId417" Type="http://schemas.openxmlformats.org/officeDocument/2006/relationships/slide" Target="slides/slide411.xml"/><Relationship Id="rId459" Type="http://schemas.openxmlformats.org/officeDocument/2006/relationships/slide" Target="slides/slide453.xml"/><Relationship Id="rId16" Type="http://schemas.openxmlformats.org/officeDocument/2006/relationships/slide" Target="slides/slide10.xml"/><Relationship Id="rId221" Type="http://schemas.openxmlformats.org/officeDocument/2006/relationships/slide" Target="slides/slide215.xml"/><Relationship Id="rId263" Type="http://schemas.openxmlformats.org/officeDocument/2006/relationships/slide" Target="slides/slide257.xml"/><Relationship Id="rId319" Type="http://schemas.openxmlformats.org/officeDocument/2006/relationships/slide" Target="slides/slide313.xml"/><Relationship Id="rId470" Type="http://schemas.openxmlformats.org/officeDocument/2006/relationships/slide" Target="slides/slide464.xml"/><Relationship Id="rId526" Type="http://schemas.openxmlformats.org/officeDocument/2006/relationships/slide" Target="slides/slide520.xml"/><Relationship Id="rId58" Type="http://schemas.openxmlformats.org/officeDocument/2006/relationships/slide" Target="slides/slide52.xml"/><Relationship Id="rId123" Type="http://schemas.openxmlformats.org/officeDocument/2006/relationships/slide" Target="slides/slide117.xml"/><Relationship Id="rId330" Type="http://schemas.openxmlformats.org/officeDocument/2006/relationships/slide" Target="slides/slide324.xml"/><Relationship Id="rId165" Type="http://schemas.openxmlformats.org/officeDocument/2006/relationships/slide" Target="slides/slide159.xml"/><Relationship Id="rId372" Type="http://schemas.openxmlformats.org/officeDocument/2006/relationships/slide" Target="slides/slide366.xml"/><Relationship Id="rId428" Type="http://schemas.openxmlformats.org/officeDocument/2006/relationships/slide" Target="slides/slide422.xml"/><Relationship Id="rId232" Type="http://schemas.openxmlformats.org/officeDocument/2006/relationships/slide" Target="slides/slide226.xml"/><Relationship Id="rId274" Type="http://schemas.openxmlformats.org/officeDocument/2006/relationships/slide" Target="slides/slide268.xml"/><Relationship Id="rId481" Type="http://schemas.openxmlformats.org/officeDocument/2006/relationships/slide" Target="slides/slide475.xml"/><Relationship Id="rId27" Type="http://schemas.openxmlformats.org/officeDocument/2006/relationships/slide" Target="slides/slide21.xml"/><Relationship Id="rId69" Type="http://schemas.openxmlformats.org/officeDocument/2006/relationships/slide" Target="slides/slide63.xml"/><Relationship Id="rId134" Type="http://schemas.openxmlformats.org/officeDocument/2006/relationships/slide" Target="slides/slide128.xml"/><Relationship Id="rId537" Type="http://schemas.openxmlformats.org/officeDocument/2006/relationships/slide" Target="slides/slide531.xml"/><Relationship Id="rId80" Type="http://schemas.openxmlformats.org/officeDocument/2006/relationships/slide" Target="slides/slide74.xml"/><Relationship Id="rId176" Type="http://schemas.openxmlformats.org/officeDocument/2006/relationships/slide" Target="slides/slide170.xml"/><Relationship Id="rId341" Type="http://schemas.openxmlformats.org/officeDocument/2006/relationships/slide" Target="slides/slide335.xml"/><Relationship Id="rId383" Type="http://schemas.openxmlformats.org/officeDocument/2006/relationships/slide" Target="slides/slide377.xml"/><Relationship Id="rId439" Type="http://schemas.openxmlformats.org/officeDocument/2006/relationships/slide" Target="slides/slide433.xml"/><Relationship Id="rId201" Type="http://schemas.openxmlformats.org/officeDocument/2006/relationships/slide" Target="slides/slide195.xml"/><Relationship Id="rId243" Type="http://schemas.openxmlformats.org/officeDocument/2006/relationships/slide" Target="slides/slide237.xml"/><Relationship Id="rId285" Type="http://schemas.openxmlformats.org/officeDocument/2006/relationships/slide" Target="slides/slide279.xml"/><Relationship Id="rId450" Type="http://schemas.openxmlformats.org/officeDocument/2006/relationships/slide" Target="slides/slide444.xml"/><Relationship Id="rId506" Type="http://schemas.openxmlformats.org/officeDocument/2006/relationships/slide" Target="slides/slide500.xml"/><Relationship Id="rId38" Type="http://schemas.openxmlformats.org/officeDocument/2006/relationships/slide" Target="slides/slide32.xml"/><Relationship Id="rId103" Type="http://schemas.openxmlformats.org/officeDocument/2006/relationships/slide" Target="slides/slide97.xml"/><Relationship Id="rId310" Type="http://schemas.openxmlformats.org/officeDocument/2006/relationships/slide" Target="slides/slide304.xml"/><Relationship Id="rId492" Type="http://schemas.openxmlformats.org/officeDocument/2006/relationships/slide" Target="slides/slide486.xml"/><Relationship Id="rId548" Type="http://schemas.openxmlformats.org/officeDocument/2006/relationships/slide" Target="slides/slide542.xml"/><Relationship Id="rId91" Type="http://schemas.openxmlformats.org/officeDocument/2006/relationships/slide" Target="slides/slide85.xml"/><Relationship Id="rId145" Type="http://schemas.openxmlformats.org/officeDocument/2006/relationships/slide" Target="slides/slide139.xml"/><Relationship Id="rId187" Type="http://schemas.openxmlformats.org/officeDocument/2006/relationships/slide" Target="slides/slide181.xml"/><Relationship Id="rId352" Type="http://schemas.openxmlformats.org/officeDocument/2006/relationships/slide" Target="slides/slide346.xml"/><Relationship Id="rId394" Type="http://schemas.openxmlformats.org/officeDocument/2006/relationships/slide" Target="slides/slide388.xml"/><Relationship Id="rId408" Type="http://schemas.openxmlformats.org/officeDocument/2006/relationships/slide" Target="slides/slide402.xml"/><Relationship Id="rId212" Type="http://schemas.openxmlformats.org/officeDocument/2006/relationships/slide" Target="slides/slide206.xml"/><Relationship Id="rId254" Type="http://schemas.openxmlformats.org/officeDocument/2006/relationships/slide" Target="slides/slide248.xml"/><Relationship Id="rId49" Type="http://schemas.openxmlformats.org/officeDocument/2006/relationships/slide" Target="slides/slide43.xml"/><Relationship Id="rId114" Type="http://schemas.openxmlformats.org/officeDocument/2006/relationships/slide" Target="slides/slide108.xml"/><Relationship Id="rId296" Type="http://schemas.openxmlformats.org/officeDocument/2006/relationships/slide" Target="slides/slide290.xml"/><Relationship Id="rId461" Type="http://schemas.openxmlformats.org/officeDocument/2006/relationships/slide" Target="slides/slide455.xml"/><Relationship Id="rId517" Type="http://schemas.openxmlformats.org/officeDocument/2006/relationships/slide" Target="slides/slide511.xml"/><Relationship Id="rId60" Type="http://schemas.openxmlformats.org/officeDocument/2006/relationships/slide" Target="slides/slide54.xml"/><Relationship Id="rId156" Type="http://schemas.openxmlformats.org/officeDocument/2006/relationships/slide" Target="slides/slide150.xml"/><Relationship Id="rId198" Type="http://schemas.openxmlformats.org/officeDocument/2006/relationships/slide" Target="slides/slide192.xml"/><Relationship Id="rId321" Type="http://schemas.openxmlformats.org/officeDocument/2006/relationships/slide" Target="slides/slide315.xml"/><Relationship Id="rId363" Type="http://schemas.openxmlformats.org/officeDocument/2006/relationships/slide" Target="slides/slide357.xml"/><Relationship Id="rId419" Type="http://schemas.openxmlformats.org/officeDocument/2006/relationships/slide" Target="slides/slide413.xml"/><Relationship Id="rId223" Type="http://schemas.openxmlformats.org/officeDocument/2006/relationships/slide" Target="slides/slide217.xml"/><Relationship Id="rId430" Type="http://schemas.openxmlformats.org/officeDocument/2006/relationships/slide" Target="slides/slide424.xml"/><Relationship Id="rId18" Type="http://schemas.openxmlformats.org/officeDocument/2006/relationships/slide" Target="slides/slide12.xml"/><Relationship Id="rId265" Type="http://schemas.openxmlformats.org/officeDocument/2006/relationships/slide" Target="slides/slide259.xml"/><Relationship Id="rId472" Type="http://schemas.openxmlformats.org/officeDocument/2006/relationships/slide" Target="slides/slide466.xml"/><Relationship Id="rId528" Type="http://schemas.openxmlformats.org/officeDocument/2006/relationships/slide" Target="slides/slide522.xml"/><Relationship Id="rId125" Type="http://schemas.openxmlformats.org/officeDocument/2006/relationships/slide" Target="slides/slide119.xml"/><Relationship Id="rId167" Type="http://schemas.openxmlformats.org/officeDocument/2006/relationships/slide" Target="slides/slide161.xml"/><Relationship Id="rId332" Type="http://schemas.openxmlformats.org/officeDocument/2006/relationships/slide" Target="slides/slide326.xml"/><Relationship Id="rId374" Type="http://schemas.openxmlformats.org/officeDocument/2006/relationships/slide" Target="slides/slide368.xml"/><Relationship Id="rId71" Type="http://schemas.openxmlformats.org/officeDocument/2006/relationships/slide" Target="slides/slide65.xml"/><Relationship Id="rId234" Type="http://schemas.openxmlformats.org/officeDocument/2006/relationships/slide" Target="slides/slide22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76" Type="http://schemas.openxmlformats.org/officeDocument/2006/relationships/slide" Target="slides/slide270.xml"/><Relationship Id="rId441" Type="http://schemas.openxmlformats.org/officeDocument/2006/relationships/slide" Target="slides/slide435.xml"/><Relationship Id="rId483" Type="http://schemas.openxmlformats.org/officeDocument/2006/relationships/slide" Target="slides/slide477.xml"/><Relationship Id="rId539" Type="http://schemas.openxmlformats.org/officeDocument/2006/relationships/slide" Target="slides/slide533.xml"/><Relationship Id="rId40" Type="http://schemas.openxmlformats.org/officeDocument/2006/relationships/slide" Target="slides/slide34.xml"/><Relationship Id="rId136" Type="http://schemas.openxmlformats.org/officeDocument/2006/relationships/slide" Target="slides/slide130.xml"/><Relationship Id="rId178" Type="http://schemas.openxmlformats.org/officeDocument/2006/relationships/slide" Target="slides/slide172.xml"/><Relationship Id="rId301" Type="http://schemas.openxmlformats.org/officeDocument/2006/relationships/slide" Target="slides/slide295.xml"/><Relationship Id="rId343" Type="http://schemas.openxmlformats.org/officeDocument/2006/relationships/slide" Target="slides/slide337.xml"/><Relationship Id="rId550" Type="http://schemas.openxmlformats.org/officeDocument/2006/relationships/slide" Target="slides/slide544.xml"/><Relationship Id="rId82" Type="http://schemas.openxmlformats.org/officeDocument/2006/relationships/slide" Target="slides/slide76.xml"/><Relationship Id="rId203" Type="http://schemas.openxmlformats.org/officeDocument/2006/relationships/slide" Target="slides/slide197.xml"/><Relationship Id="rId385" Type="http://schemas.openxmlformats.org/officeDocument/2006/relationships/slide" Target="slides/slide379.xml"/><Relationship Id="rId245" Type="http://schemas.openxmlformats.org/officeDocument/2006/relationships/slide" Target="slides/slide239.xml"/><Relationship Id="rId287" Type="http://schemas.openxmlformats.org/officeDocument/2006/relationships/slide" Target="slides/slide281.xml"/><Relationship Id="rId410" Type="http://schemas.openxmlformats.org/officeDocument/2006/relationships/slide" Target="slides/slide404.xml"/><Relationship Id="rId452" Type="http://schemas.openxmlformats.org/officeDocument/2006/relationships/slide" Target="slides/slide446.xml"/><Relationship Id="rId494" Type="http://schemas.openxmlformats.org/officeDocument/2006/relationships/slide" Target="slides/slide488.xml"/><Relationship Id="rId508" Type="http://schemas.openxmlformats.org/officeDocument/2006/relationships/slide" Target="slides/slide502.xml"/><Relationship Id="rId105" Type="http://schemas.openxmlformats.org/officeDocument/2006/relationships/slide" Target="slides/slide99.xml"/><Relationship Id="rId147" Type="http://schemas.openxmlformats.org/officeDocument/2006/relationships/slide" Target="slides/slide141.xml"/><Relationship Id="rId312" Type="http://schemas.openxmlformats.org/officeDocument/2006/relationships/slide" Target="slides/slide306.xml"/><Relationship Id="rId354" Type="http://schemas.openxmlformats.org/officeDocument/2006/relationships/slide" Target="slides/slide348.xml"/><Relationship Id="rId51" Type="http://schemas.openxmlformats.org/officeDocument/2006/relationships/slide" Target="slides/slide45.xml"/><Relationship Id="rId93" Type="http://schemas.openxmlformats.org/officeDocument/2006/relationships/slide" Target="slides/slide87.xml"/><Relationship Id="rId189" Type="http://schemas.openxmlformats.org/officeDocument/2006/relationships/slide" Target="slides/slide183.xml"/><Relationship Id="rId396" Type="http://schemas.openxmlformats.org/officeDocument/2006/relationships/slide" Target="slides/slide390.xml"/><Relationship Id="rId214" Type="http://schemas.openxmlformats.org/officeDocument/2006/relationships/slide" Target="slides/slide208.xml"/><Relationship Id="rId256" Type="http://schemas.openxmlformats.org/officeDocument/2006/relationships/slide" Target="slides/slide250.xml"/><Relationship Id="rId298" Type="http://schemas.openxmlformats.org/officeDocument/2006/relationships/slide" Target="slides/slide292.xml"/><Relationship Id="rId421" Type="http://schemas.openxmlformats.org/officeDocument/2006/relationships/slide" Target="slides/slide415.xml"/><Relationship Id="rId463" Type="http://schemas.openxmlformats.org/officeDocument/2006/relationships/slide" Target="slides/slide457.xml"/><Relationship Id="rId519" Type="http://schemas.openxmlformats.org/officeDocument/2006/relationships/slide" Target="slides/slide513.xml"/><Relationship Id="rId116" Type="http://schemas.openxmlformats.org/officeDocument/2006/relationships/slide" Target="slides/slide110.xml"/><Relationship Id="rId158" Type="http://schemas.openxmlformats.org/officeDocument/2006/relationships/slide" Target="slides/slide152.xml"/><Relationship Id="rId323" Type="http://schemas.openxmlformats.org/officeDocument/2006/relationships/slide" Target="slides/slide317.xml"/><Relationship Id="rId530" Type="http://schemas.openxmlformats.org/officeDocument/2006/relationships/slide" Target="slides/slide524.xml"/><Relationship Id="rId20" Type="http://schemas.openxmlformats.org/officeDocument/2006/relationships/slide" Target="slides/slide14.xml"/><Relationship Id="rId62" Type="http://schemas.openxmlformats.org/officeDocument/2006/relationships/slide" Target="slides/slide56.xml"/><Relationship Id="rId365" Type="http://schemas.openxmlformats.org/officeDocument/2006/relationships/slide" Target="slides/slide359.xml"/><Relationship Id="rId225" Type="http://schemas.openxmlformats.org/officeDocument/2006/relationships/slide" Target="slides/slide219.xml"/><Relationship Id="rId267" Type="http://schemas.openxmlformats.org/officeDocument/2006/relationships/slide" Target="slides/slide261.xml"/><Relationship Id="rId432" Type="http://schemas.openxmlformats.org/officeDocument/2006/relationships/slide" Target="slides/slide426.xml"/><Relationship Id="rId474" Type="http://schemas.openxmlformats.org/officeDocument/2006/relationships/slide" Target="slides/slide468.xml"/><Relationship Id="rId127" Type="http://schemas.openxmlformats.org/officeDocument/2006/relationships/slide" Target="slides/slide121.xml"/><Relationship Id="rId31" Type="http://schemas.openxmlformats.org/officeDocument/2006/relationships/slide" Target="slides/slide25.xml"/><Relationship Id="rId73" Type="http://schemas.openxmlformats.org/officeDocument/2006/relationships/slide" Target="slides/slide67.xml"/><Relationship Id="rId169" Type="http://schemas.openxmlformats.org/officeDocument/2006/relationships/slide" Target="slides/slide163.xml"/><Relationship Id="rId334" Type="http://schemas.openxmlformats.org/officeDocument/2006/relationships/slide" Target="slides/slide328.xml"/><Relationship Id="rId376" Type="http://schemas.openxmlformats.org/officeDocument/2006/relationships/slide" Target="slides/slide370.xml"/><Relationship Id="rId541" Type="http://schemas.openxmlformats.org/officeDocument/2006/relationships/slide" Target="slides/slide535.xml"/><Relationship Id="rId4" Type="http://schemas.openxmlformats.org/officeDocument/2006/relationships/slideMaster" Target="slideMasters/slideMaster4.xml"/><Relationship Id="rId180" Type="http://schemas.openxmlformats.org/officeDocument/2006/relationships/slide" Target="slides/slide174.xml"/><Relationship Id="rId236" Type="http://schemas.openxmlformats.org/officeDocument/2006/relationships/slide" Target="slides/slide230.xml"/><Relationship Id="rId278" Type="http://schemas.openxmlformats.org/officeDocument/2006/relationships/slide" Target="slides/slide272.xml"/><Relationship Id="rId401" Type="http://schemas.openxmlformats.org/officeDocument/2006/relationships/slide" Target="slides/slide395.xml"/><Relationship Id="rId443" Type="http://schemas.openxmlformats.org/officeDocument/2006/relationships/slide" Target="slides/slide437.xml"/><Relationship Id="rId303" Type="http://schemas.openxmlformats.org/officeDocument/2006/relationships/slide" Target="slides/slide297.xml"/><Relationship Id="rId485" Type="http://schemas.openxmlformats.org/officeDocument/2006/relationships/slide" Target="slides/slide479.xml"/><Relationship Id="rId42" Type="http://schemas.openxmlformats.org/officeDocument/2006/relationships/slide" Target="slides/slide36.xml"/><Relationship Id="rId84" Type="http://schemas.openxmlformats.org/officeDocument/2006/relationships/slide" Target="slides/slide78.xml"/><Relationship Id="rId138" Type="http://schemas.openxmlformats.org/officeDocument/2006/relationships/slide" Target="slides/slide132.xml"/><Relationship Id="rId345" Type="http://schemas.openxmlformats.org/officeDocument/2006/relationships/slide" Target="slides/slide339.xml"/><Relationship Id="rId387" Type="http://schemas.openxmlformats.org/officeDocument/2006/relationships/slide" Target="slides/slide381.xml"/><Relationship Id="rId510" Type="http://schemas.openxmlformats.org/officeDocument/2006/relationships/slide" Target="slides/slide504.xml"/><Relationship Id="rId552" Type="http://schemas.openxmlformats.org/officeDocument/2006/relationships/slide" Target="slides/slide546.xml"/><Relationship Id="rId191" Type="http://schemas.openxmlformats.org/officeDocument/2006/relationships/slide" Target="slides/slide185.xml"/><Relationship Id="rId205" Type="http://schemas.openxmlformats.org/officeDocument/2006/relationships/slide" Target="slides/slide199.xml"/><Relationship Id="rId247" Type="http://schemas.openxmlformats.org/officeDocument/2006/relationships/slide" Target="slides/slide241.xml"/><Relationship Id="rId412" Type="http://schemas.openxmlformats.org/officeDocument/2006/relationships/slide" Target="slides/slide406.xml"/><Relationship Id="rId107" Type="http://schemas.openxmlformats.org/officeDocument/2006/relationships/slide" Target="slides/slide101.xml"/><Relationship Id="rId289" Type="http://schemas.openxmlformats.org/officeDocument/2006/relationships/slide" Target="slides/slide283.xml"/><Relationship Id="rId454" Type="http://schemas.openxmlformats.org/officeDocument/2006/relationships/slide" Target="slides/slide448.xml"/><Relationship Id="rId496" Type="http://schemas.openxmlformats.org/officeDocument/2006/relationships/slide" Target="slides/slide490.xml"/><Relationship Id="rId11" Type="http://schemas.openxmlformats.org/officeDocument/2006/relationships/slide" Target="slides/slide5.xml"/><Relationship Id="rId53" Type="http://schemas.openxmlformats.org/officeDocument/2006/relationships/slide" Target="slides/slide47.xml"/><Relationship Id="rId149" Type="http://schemas.openxmlformats.org/officeDocument/2006/relationships/slide" Target="slides/slide143.xml"/><Relationship Id="rId314" Type="http://schemas.openxmlformats.org/officeDocument/2006/relationships/slide" Target="slides/slide308.xml"/><Relationship Id="rId356" Type="http://schemas.openxmlformats.org/officeDocument/2006/relationships/slide" Target="slides/slide350.xml"/><Relationship Id="rId398" Type="http://schemas.openxmlformats.org/officeDocument/2006/relationships/slide" Target="slides/slide392.xml"/><Relationship Id="rId521" Type="http://schemas.openxmlformats.org/officeDocument/2006/relationships/slide" Target="slides/slide515.xml"/><Relationship Id="rId95" Type="http://schemas.openxmlformats.org/officeDocument/2006/relationships/slide" Target="slides/slide89.xml"/><Relationship Id="rId160" Type="http://schemas.openxmlformats.org/officeDocument/2006/relationships/slide" Target="slides/slide154.xml"/><Relationship Id="rId216" Type="http://schemas.openxmlformats.org/officeDocument/2006/relationships/slide" Target="slides/slide210.xml"/><Relationship Id="rId423" Type="http://schemas.openxmlformats.org/officeDocument/2006/relationships/slide" Target="slides/slide417.xml"/><Relationship Id="rId258" Type="http://schemas.openxmlformats.org/officeDocument/2006/relationships/slide" Target="slides/slide252.xml"/><Relationship Id="rId465" Type="http://schemas.openxmlformats.org/officeDocument/2006/relationships/slide" Target="slides/slide459.xml"/><Relationship Id="rId22" Type="http://schemas.openxmlformats.org/officeDocument/2006/relationships/slide" Target="slides/slide16.xml"/><Relationship Id="rId64" Type="http://schemas.openxmlformats.org/officeDocument/2006/relationships/slide" Target="slides/slide58.xml"/><Relationship Id="rId118" Type="http://schemas.openxmlformats.org/officeDocument/2006/relationships/slide" Target="slides/slide112.xml"/><Relationship Id="rId325" Type="http://schemas.openxmlformats.org/officeDocument/2006/relationships/slide" Target="slides/slide319.xml"/><Relationship Id="rId367" Type="http://schemas.openxmlformats.org/officeDocument/2006/relationships/slide" Target="slides/slide361.xml"/><Relationship Id="rId532" Type="http://schemas.openxmlformats.org/officeDocument/2006/relationships/slide" Target="slides/slide526.xml"/><Relationship Id="rId171" Type="http://schemas.openxmlformats.org/officeDocument/2006/relationships/slide" Target="slides/slide165.xml"/><Relationship Id="rId227" Type="http://schemas.openxmlformats.org/officeDocument/2006/relationships/slide" Target="slides/slide221.xml"/><Relationship Id="rId269" Type="http://schemas.openxmlformats.org/officeDocument/2006/relationships/slide" Target="slides/slide263.xml"/><Relationship Id="rId434" Type="http://schemas.openxmlformats.org/officeDocument/2006/relationships/slide" Target="slides/slide428.xml"/><Relationship Id="rId476" Type="http://schemas.openxmlformats.org/officeDocument/2006/relationships/slide" Target="slides/slide470.xml"/><Relationship Id="rId33" Type="http://schemas.openxmlformats.org/officeDocument/2006/relationships/slide" Target="slides/slide27.xml"/><Relationship Id="rId129" Type="http://schemas.openxmlformats.org/officeDocument/2006/relationships/slide" Target="slides/slide123.xml"/><Relationship Id="rId280" Type="http://schemas.openxmlformats.org/officeDocument/2006/relationships/slide" Target="slides/slide274.xml"/><Relationship Id="rId336" Type="http://schemas.openxmlformats.org/officeDocument/2006/relationships/slide" Target="slides/slide330.xml"/><Relationship Id="rId501" Type="http://schemas.openxmlformats.org/officeDocument/2006/relationships/slide" Target="slides/slide495.xml"/><Relationship Id="rId543" Type="http://schemas.openxmlformats.org/officeDocument/2006/relationships/slide" Target="slides/slide537.xml"/><Relationship Id="rId75" Type="http://schemas.openxmlformats.org/officeDocument/2006/relationships/slide" Target="slides/slide69.xml"/><Relationship Id="rId140" Type="http://schemas.openxmlformats.org/officeDocument/2006/relationships/slide" Target="slides/slide134.xml"/><Relationship Id="rId182" Type="http://schemas.openxmlformats.org/officeDocument/2006/relationships/slide" Target="slides/slide176.xml"/><Relationship Id="rId378" Type="http://schemas.openxmlformats.org/officeDocument/2006/relationships/slide" Target="slides/slide372.xml"/><Relationship Id="rId403" Type="http://schemas.openxmlformats.org/officeDocument/2006/relationships/slide" Target="slides/slide397.xml"/><Relationship Id="rId6" Type="http://schemas.openxmlformats.org/officeDocument/2006/relationships/slideMaster" Target="slideMasters/slideMaster6.xml"/><Relationship Id="rId238" Type="http://schemas.openxmlformats.org/officeDocument/2006/relationships/slide" Target="slides/slide232.xml"/><Relationship Id="rId445" Type="http://schemas.openxmlformats.org/officeDocument/2006/relationships/slide" Target="slides/slide439.xml"/><Relationship Id="rId487" Type="http://schemas.openxmlformats.org/officeDocument/2006/relationships/slide" Target="slides/slide481.xml"/><Relationship Id="rId291" Type="http://schemas.openxmlformats.org/officeDocument/2006/relationships/slide" Target="slides/slide285.xml"/><Relationship Id="rId305" Type="http://schemas.openxmlformats.org/officeDocument/2006/relationships/slide" Target="slides/slide299.xml"/><Relationship Id="rId347" Type="http://schemas.openxmlformats.org/officeDocument/2006/relationships/slide" Target="slides/slide341.xml"/><Relationship Id="rId512" Type="http://schemas.openxmlformats.org/officeDocument/2006/relationships/slide" Target="slides/slide506.xml"/><Relationship Id="rId44" Type="http://schemas.openxmlformats.org/officeDocument/2006/relationships/slide" Target="slides/slide38.xml"/><Relationship Id="rId86" Type="http://schemas.openxmlformats.org/officeDocument/2006/relationships/slide" Target="slides/slide80.xml"/><Relationship Id="rId151" Type="http://schemas.openxmlformats.org/officeDocument/2006/relationships/slide" Target="slides/slide145.xml"/><Relationship Id="rId389" Type="http://schemas.openxmlformats.org/officeDocument/2006/relationships/slide" Target="slides/slide383.xml"/><Relationship Id="rId554" Type="http://schemas.openxmlformats.org/officeDocument/2006/relationships/presProps" Target="presProps.xml"/><Relationship Id="rId193" Type="http://schemas.openxmlformats.org/officeDocument/2006/relationships/slide" Target="slides/slide187.xml"/><Relationship Id="rId207" Type="http://schemas.openxmlformats.org/officeDocument/2006/relationships/slide" Target="slides/slide201.xml"/><Relationship Id="rId249" Type="http://schemas.openxmlformats.org/officeDocument/2006/relationships/slide" Target="slides/slide243.xml"/><Relationship Id="rId414" Type="http://schemas.openxmlformats.org/officeDocument/2006/relationships/slide" Target="slides/slide408.xml"/><Relationship Id="rId456" Type="http://schemas.openxmlformats.org/officeDocument/2006/relationships/slide" Target="slides/slide450.xml"/><Relationship Id="rId498" Type="http://schemas.openxmlformats.org/officeDocument/2006/relationships/slide" Target="slides/slide492.xml"/><Relationship Id="rId13" Type="http://schemas.openxmlformats.org/officeDocument/2006/relationships/slide" Target="slides/slide7.xml"/><Relationship Id="rId109" Type="http://schemas.openxmlformats.org/officeDocument/2006/relationships/slide" Target="slides/slide103.xml"/><Relationship Id="rId260" Type="http://schemas.openxmlformats.org/officeDocument/2006/relationships/slide" Target="slides/slide254.xml"/><Relationship Id="rId316" Type="http://schemas.openxmlformats.org/officeDocument/2006/relationships/slide" Target="slides/slide310.xml"/><Relationship Id="rId523" Type="http://schemas.openxmlformats.org/officeDocument/2006/relationships/slide" Target="slides/slide517.xml"/><Relationship Id="rId55" Type="http://schemas.openxmlformats.org/officeDocument/2006/relationships/slide" Target="slides/slide49.xml"/><Relationship Id="rId97" Type="http://schemas.openxmlformats.org/officeDocument/2006/relationships/slide" Target="slides/slide91.xml"/><Relationship Id="rId120" Type="http://schemas.openxmlformats.org/officeDocument/2006/relationships/slide" Target="slides/slide114.xml"/><Relationship Id="rId358" Type="http://schemas.openxmlformats.org/officeDocument/2006/relationships/slide" Target="slides/slide352.xml"/><Relationship Id="rId162" Type="http://schemas.openxmlformats.org/officeDocument/2006/relationships/slide" Target="slides/slide156.xml"/><Relationship Id="rId218" Type="http://schemas.openxmlformats.org/officeDocument/2006/relationships/slide" Target="slides/slide212.xml"/><Relationship Id="rId425" Type="http://schemas.openxmlformats.org/officeDocument/2006/relationships/slide" Target="slides/slide419.xml"/><Relationship Id="rId467" Type="http://schemas.openxmlformats.org/officeDocument/2006/relationships/slide" Target="slides/slide461.xml"/><Relationship Id="rId271" Type="http://schemas.openxmlformats.org/officeDocument/2006/relationships/slide" Target="slides/slide265.xml"/><Relationship Id="rId24" Type="http://schemas.openxmlformats.org/officeDocument/2006/relationships/slide" Target="slides/slide18.xml"/><Relationship Id="rId66" Type="http://schemas.openxmlformats.org/officeDocument/2006/relationships/slide" Target="slides/slide60.xml"/><Relationship Id="rId131" Type="http://schemas.openxmlformats.org/officeDocument/2006/relationships/slide" Target="slides/slide125.xml"/><Relationship Id="rId327" Type="http://schemas.openxmlformats.org/officeDocument/2006/relationships/slide" Target="slides/slide321.xml"/><Relationship Id="rId369" Type="http://schemas.openxmlformats.org/officeDocument/2006/relationships/slide" Target="slides/slide363.xml"/><Relationship Id="rId534" Type="http://schemas.openxmlformats.org/officeDocument/2006/relationships/slide" Target="slides/slide528.xml"/><Relationship Id="rId173" Type="http://schemas.openxmlformats.org/officeDocument/2006/relationships/slide" Target="slides/slide167.xml"/><Relationship Id="rId229" Type="http://schemas.openxmlformats.org/officeDocument/2006/relationships/slide" Target="slides/slide223.xml"/><Relationship Id="rId380" Type="http://schemas.openxmlformats.org/officeDocument/2006/relationships/slide" Target="slides/slide374.xml"/><Relationship Id="rId436" Type="http://schemas.openxmlformats.org/officeDocument/2006/relationships/slide" Target="slides/slide430.xml"/><Relationship Id="rId240" Type="http://schemas.openxmlformats.org/officeDocument/2006/relationships/slide" Target="slides/slide234.xml"/><Relationship Id="rId478" Type="http://schemas.openxmlformats.org/officeDocument/2006/relationships/slide" Target="slides/slide472.xml"/><Relationship Id="rId35" Type="http://schemas.openxmlformats.org/officeDocument/2006/relationships/slide" Target="slides/slide29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282" Type="http://schemas.openxmlformats.org/officeDocument/2006/relationships/slide" Target="slides/slide276.xml"/><Relationship Id="rId338" Type="http://schemas.openxmlformats.org/officeDocument/2006/relationships/slide" Target="slides/slide332.xml"/><Relationship Id="rId503" Type="http://schemas.openxmlformats.org/officeDocument/2006/relationships/slide" Target="slides/slide497.xml"/><Relationship Id="rId545" Type="http://schemas.openxmlformats.org/officeDocument/2006/relationships/slide" Target="slides/slide539.xml"/><Relationship Id="rId8" Type="http://schemas.openxmlformats.org/officeDocument/2006/relationships/slide" Target="slides/slide2.xml"/><Relationship Id="rId142" Type="http://schemas.openxmlformats.org/officeDocument/2006/relationships/slide" Target="slides/slide136.xml"/><Relationship Id="rId184" Type="http://schemas.openxmlformats.org/officeDocument/2006/relationships/slide" Target="slides/slide178.xml"/><Relationship Id="rId391" Type="http://schemas.openxmlformats.org/officeDocument/2006/relationships/slide" Target="slides/slide385.xml"/><Relationship Id="rId405" Type="http://schemas.openxmlformats.org/officeDocument/2006/relationships/slide" Target="slides/slide399.xml"/><Relationship Id="rId447" Type="http://schemas.openxmlformats.org/officeDocument/2006/relationships/slide" Target="slides/slide441.xml"/><Relationship Id="rId251" Type="http://schemas.openxmlformats.org/officeDocument/2006/relationships/slide" Target="slides/slide245.xml"/><Relationship Id="rId489" Type="http://schemas.openxmlformats.org/officeDocument/2006/relationships/slide" Target="slides/slide483.xml"/><Relationship Id="rId46" Type="http://schemas.openxmlformats.org/officeDocument/2006/relationships/slide" Target="slides/slide40.xml"/><Relationship Id="rId293" Type="http://schemas.openxmlformats.org/officeDocument/2006/relationships/slide" Target="slides/slide287.xml"/><Relationship Id="rId307" Type="http://schemas.openxmlformats.org/officeDocument/2006/relationships/slide" Target="slides/slide301.xml"/><Relationship Id="rId349" Type="http://schemas.openxmlformats.org/officeDocument/2006/relationships/slide" Target="slides/slide343.xml"/><Relationship Id="rId514" Type="http://schemas.openxmlformats.org/officeDocument/2006/relationships/slide" Target="slides/slide508.xml"/><Relationship Id="rId556" Type="http://schemas.openxmlformats.org/officeDocument/2006/relationships/theme" Target="theme/theme1.xml"/><Relationship Id="rId88" Type="http://schemas.openxmlformats.org/officeDocument/2006/relationships/slide" Target="slides/slide82.xml"/><Relationship Id="rId111" Type="http://schemas.openxmlformats.org/officeDocument/2006/relationships/slide" Target="slides/slide105.xml"/><Relationship Id="rId153" Type="http://schemas.openxmlformats.org/officeDocument/2006/relationships/slide" Target="slides/slide147.xml"/><Relationship Id="rId195" Type="http://schemas.openxmlformats.org/officeDocument/2006/relationships/slide" Target="slides/slide189.xml"/><Relationship Id="rId209" Type="http://schemas.openxmlformats.org/officeDocument/2006/relationships/slide" Target="slides/slide203.xml"/><Relationship Id="rId360" Type="http://schemas.openxmlformats.org/officeDocument/2006/relationships/slide" Target="slides/slide354.xml"/><Relationship Id="rId416" Type="http://schemas.openxmlformats.org/officeDocument/2006/relationships/slide" Target="slides/slide410.xml"/><Relationship Id="rId220" Type="http://schemas.openxmlformats.org/officeDocument/2006/relationships/slide" Target="slides/slide214.xml"/><Relationship Id="rId458" Type="http://schemas.openxmlformats.org/officeDocument/2006/relationships/slide" Target="slides/slide452.xml"/><Relationship Id="rId15" Type="http://schemas.openxmlformats.org/officeDocument/2006/relationships/slide" Target="slides/slide9.xml"/><Relationship Id="rId57" Type="http://schemas.openxmlformats.org/officeDocument/2006/relationships/slide" Target="slides/slide51.xml"/><Relationship Id="rId262" Type="http://schemas.openxmlformats.org/officeDocument/2006/relationships/slide" Target="slides/slide256.xml"/><Relationship Id="rId318" Type="http://schemas.openxmlformats.org/officeDocument/2006/relationships/slide" Target="slides/slide312.xml"/><Relationship Id="rId525" Type="http://schemas.openxmlformats.org/officeDocument/2006/relationships/slide" Target="slides/slide519.xml"/><Relationship Id="rId99" Type="http://schemas.openxmlformats.org/officeDocument/2006/relationships/slide" Target="slides/slide93.xml"/><Relationship Id="rId122" Type="http://schemas.openxmlformats.org/officeDocument/2006/relationships/slide" Target="slides/slide116.xml"/><Relationship Id="rId164" Type="http://schemas.openxmlformats.org/officeDocument/2006/relationships/slide" Target="slides/slide158.xml"/><Relationship Id="rId371" Type="http://schemas.openxmlformats.org/officeDocument/2006/relationships/slide" Target="slides/slide365.xml"/><Relationship Id="rId427" Type="http://schemas.openxmlformats.org/officeDocument/2006/relationships/slide" Target="slides/slide421.xml"/><Relationship Id="rId469" Type="http://schemas.openxmlformats.org/officeDocument/2006/relationships/slide" Target="slides/slide463.xml"/><Relationship Id="rId26" Type="http://schemas.openxmlformats.org/officeDocument/2006/relationships/slide" Target="slides/slide20.xml"/><Relationship Id="rId231" Type="http://schemas.openxmlformats.org/officeDocument/2006/relationships/slide" Target="slides/slide225.xml"/><Relationship Id="rId273" Type="http://schemas.openxmlformats.org/officeDocument/2006/relationships/slide" Target="slides/slide267.xml"/><Relationship Id="rId329" Type="http://schemas.openxmlformats.org/officeDocument/2006/relationships/slide" Target="slides/slide323.xml"/><Relationship Id="rId480" Type="http://schemas.openxmlformats.org/officeDocument/2006/relationships/slide" Target="slides/slide474.xml"/><Relationship Id="rId536" Type="http://schemas.openxmlformats.org/officeDocument/2006/relationships/slide" Target="slides/slide530.xml"/><Relationship Id="rId68" Type="http://schemas.openxmlformats.org/officeDocument/2006/relationships/slide" Target="slides/slide62.xml"/><Relationship Id="rId133" Type="http://schemas.openxmlformats.org/officeDocument/2006/relationships/slide" Target="slides/slide127.xml"/><Relationship Id="rId175" Type="http://schemas.openxmlformats.org/officeDocument/2006/relationships/slide" Target="slides/slide169.xml"/><Relationship Id="rId340" Type="http://schemas.openxmlformats.org/officeDocument/2006/relationships/slide" Target="slides/slide334.xml"/><Relationship Id="rId200" Type="http://schemas.openxmlformats.org/officeDocument/2006/relationships/slide" Target="slides/slide194.xml"/><Relationship Id="rId382" Type="http://schemas.openxmlformats.org/officeDocument/2006/relationships/slide" Target="slides/slide376.xml"/><Relationship Id="rId438" Type="http://schemas.openxmlformats.org/officeDocument/2006/relationships/slide" Target="slides/slide432.xml"/><Relationship Id="rId242" Type="http://schemas.openxmlformats.org/officeDocument/2006/relationships/slide" Target="slides/slide236.xml"/><Relationship Id="rId284" Type="http://schemas.openxmlformats.org/officeDocument/2006/relationships/slide" Target="slides/slide278.xml"/><Relationship Id="rId491" Type="http://schemas.openxmlformats.org/officeDocument/2006/relationships/slide" Target="slides/slide485.xml"/><Relationship Id="rId505" Type="http://schemas.openxmlformats.org/officeDocument/2006/relationships/slide" Target="slides/slide499.xml"/><Relationship Id="rId37" Type="http://schemas.openxmlformats.org/officeDocument/2006/relationships/slide" Target="slides/slide31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144" Type="http://schemas.openxmlformats.org/officeDocument/2006/relationships/slide" Target="slides/slide138.xml"/><Relationship Id="rId547" Type="http://schemas.openxmlformats.org/officeDocument/2006/relationships/slide" Target="slides/slide541.xml"/><Relationship Id="rId90" Type="http://schemas.openxmlformats.org/officeDocument/2006/relationships/slide" Target="slides/slide84.xml"/><Relationship Id="rId186" Type="http://schemas.openxmlformats.org/officeDocument/2006/relationships/slide" Target="slides/slide180.xml"/><Relationship Id="rId351" Type="http://schemas.openxmlformats.org/officeDocument/2006/relationships/slide" Target="slides/slide345.xml"/><Relationship Id="rId393" Type="http://schemas.openxmlformats.org/officeDocument/2006/relationships/slide" Target="slides/slide387.xml"/><Relationship Id="rId407" Type="http://schemas.openxmlformats.org/officeDocument/2006/relationships/slide" Target="slides/slide401.xml"/><Relationship Id="rId449" Type="http://schemas.openxmlformats.org/officeDocument/2006/relationships/slide" Target="slides/slide443.xml"/><Relationship Id="rId211" Type="http://schemas.openxmlformats.org/officeDocument/2006/relationships/slide" Target="slides/slide205.xml"/><Relationship Id="rId253" Type="http://schemas.openxmlformats.org/officeDocument/2006/relationships/slide" Target="slides/slide247.xml"/><Relationship Id="rId295" Type="http://schemas.openxmlformats.org/officeDocument/2006/relationships/slide" Target="slides/slide289.xml"/><Relationship Id="rId309" Type="http://schemas.openxmlformats.org/officeDocument/2006/relationships/slide" Target="slides/slide303.xml"/><Relationship Id="rId460" Type="http://schemas.openxmlformats.org/officeDocument/2006/relationships/slide" Target="slides/slide454.xml"/><Relationship Id="rId516" Type="http://schemas.openxmlformats.org/officeDocument/2006/relationships/slide" Target="slides/slide510.xml"/><Relationship Id="rId48" Type="http://schemas.openxmlformats.org/officeDocument/2006/relationships/slide" Target="slides/slide42.xml"/><Relationship Id="rId113" Type="http://schemas.openxmlformats.org/officeDocument/2006/relationships/slide" Target="slides/slide107.xml"/><Relationship Id="rId320" Type="http://schemas.openxmlformats.org/officeDocument/2006/relationships/slide" Target="slides/slide314.xml"/><Relationship Id="rId155" Type="http://schemas.openxmlformats.org/officeDocument/2006/relationships/slide" Target="slides/slide149.xml"/><Relationship Id="rId197" Type="http://schemas.openxmlformats.org/officeDocument/2006/relationships/slide" Target="slides/slide191.xml"/><Relationship Id="rId362" Type="http://schemas.openxmlformats.org/officeDocument/2006/relationships/slide" Target="slides/slide356.xml"/><Relationship Id="rId418" Type="http://schemas.openxmlformats.org/officeDocument/2006/relationships/slide" Target="slides/slide412.xml"/><Relationship Id="rId222" Type="http://schemas.openxmlformats.org/officeDocument/2006/relationships/slide" Target="slides/slide216.xml"/><Relationship Id="rId264" Type="http://schemas.openxmlformats.org/officeDocument/2006/relationships/slide" Target="slides/slide258.xml"/><Relationship Id="rId471" Type="http://schemas.openxmlformats.org/officeDocument/2006/relationships/slide" Target="slides/slide465.xml"/><Relationship Id="rId17" Type="http://schemas.openxmlformats.org/officeDocument/2006/relationships/slide" Target="slides/slide11.xml"/><Relationship Id="rId59" Type="http://schemas.openxmlformats.org/officeDocument/2006/relationships/slide" Target="slides/slide53.xml"/><Relationship Id="rId124" Type="http://schemas.openxmlformats.org/officeDocument/2006/relationships/slide" Target="slides/slide118.xml"/><Relationship Id="rId527" Type="http://schemas.openxmlformats.org/officeDocument/2006/relationships/slide" Target="slides/slide521.xml"/><Relationship Id="rId70" Type="http://schemas.openxmlformats.org/officeDocument/2006/relationships/slide" Target="slides/slide64.xml"/><Relationship Id="rId166" Type="http://schemas.openxmlformats.org/officeDocument/2006/relationships/slide" Target="slides/slide160.xml"/><Relationship Id="rId331" Type="http://schemas.openxmlformats.org/officeDocument/2006/relationships/slide" Target="slides/slide325.xml"/><Relationship Id="rId373" Type="http://schemas.openxmlformats.org/officeDocument/2006/relationships/slide" Target="slides/slide367.xml"/><Relationship Id="rId429" Type="http://schemas.openxmlformats.org/officeDocument/2006/relationships/slide" Target="slides/slide423.xml"/><Relationship Id="rId1" Type="http://schemas.openxmlformats.org/officeDocument/2006/relationships/slideMaster" Target="slideMasters/slideMaster1.xml"/><Relationship Id="rId233" Type="http://schemas.openxmlformats.org/officeDocument/2006/relationships/slide" Target="slides/slide227.xml"/><Relationship Id="rId440" Type="http://schemas.openxmlformats.org/officeDocument/2006/relationships/slide" Target="slides/slide434.xml"/><Relationship Id="rId28" Type="http://schemas.openxmlformats.org/officeDocument/2006/relationships/slide" Target="slides/slide22.xml"/><Relationship Id="rId275" Type="http://schemas.openxmlformats.org/officeDocument/2006/relationships/slide" Target="slides/slide269.xml"/><Relationship Id="rId300" Type="http://schemas.openxmlformats.org/officeDocument/2006/relationships/slide" Target="slides/slide294.xml"/><Relationship Id="rId482" Type="http://schemas.openxmlformats.org/officeDocument/2006/relationships/slide" Target="slides/slide476.xml"/><Relationship Id="rId538" Type="http://schemas.openxmlformats.org/officeDocument/2006/relationships/slide" Target="slides/slide532.xml"/><Relationship Id="rId81" Type="http://schemas.openxmlformats.org/officeDocument/2006/relationships/slide" Target="slides/slide75.xml"/><Relationship Id="rId135" Type="http://schemas.openxmlformats.org/officeDocument/2006/relationships/slide" Target="slides/slide129.xml"/><Relationship Id="rId177" Type="http://schemas.openxmlformats.org/officeDocument/2006/relationships/slide" Target="slides/slide171.xml"/><Relationship Id="rId342" Type="http://schemas.openxmlformats.org/officeDocument/2006/relationships/slide" Target="slides/slide336.xml"/><Relationship Id="rId384" Type="http://schemas.openxmlformats.org/officeDocument/2006/relationships/slide" Target="slides/slide378.xml"/><Relationship Id="rId202" Type="http://schemas.openxmlformats.org/officeDocument/2006/relationships/slide" Target="slides/slide196.xml"/><Relationship Id="rId244" Type="http://schemas.openxmlformats.org/officeDocument/2006/relationships/slide" Target="slides/slide238.xml"/><Relationship Id="rId39" Type="http://schemas.openxmlformats.org/officeDocument/2006/relationships/slide" Target="slides/slide33.xml"/><Relationship Id="rId286" Type="http://schemas.openxmlformats.org/officeDocument/2006/relationships/slide" Target="slides/slide280.xml"/><Relationship Id="rId451" Type="http://schemas.openxmlformats.org/officeDocument/2006/relationships/slide" Target="slides/slide445.xml"/><Relationship Id="rId493" Type="http://schemas.openxmlformats.org/officeDocument/2006/relationships/slide" Target="slides/slide487.xml"/><Relationship Id="rId507" Type="http://schemas.openxmlformats.org/officeDocument/2006/relationships/slide" Target="slides/slide501.xml"/><Relationship Id="rId549" Type="http://schemas.openxmlformats.org/officeDocument/2006/relationships/slide" Target="slides/slide543.xml"/><Relationship Id="rId50" Type="http://schemas.openxmlformats.org/officeDocument/2006/relationships/slide" Target="slides/slide44.xml"/><Relationship Id="rId104" Type="http://schemas.openxmlformats.org/officeDocument/2006/relationships/slide" Target="slides/slide98.xml"/><Relationship Id="rId146" Type="http://schemas.openxmlformats.org/officeDocument/2006/relationships/slide" Target="slides/slide140.xml"/><Relationship Id="rId188" Type="http://schemas.openxmlformats.org/officeDocument/2006/relationships/slide" Target="slides/slide182.xml"/><Relationship Id="rId311" Type="http://schemas.openxmlformats.org/officeDocument/2006/relationships/slide" Target="slides/slide305.xml"/><Relationship Id="rId353" Type="http://schemas.openxmlformats.org/officeDocument/2006/relationships/slide" Target="slides/slide347.xml"/><Relationship Id="rId395" Type="http://schemas.openxmlformats.org/officeDocument/2006/relationships/slide" Target="slides/slide389.xml"/><Relationship Id="rId409" Type="http://schemas.openxmlformats.org/officeDocument/2006/relationships/slide" Target="slides/slide403.xml"/><Relationship Id="rId92" Type="http://schemas.openxmlformats.org/officeDocument/2006/relationships/slide" Target="slides/slide86.xml"/><Relationship Id="rId213" Type="http://schemas.openxmlformats.org/officeDocument/2006/relationships/slide" Target="slides/slide207.xml"/><Relationship Id="rId420" Type="http://schemas.openxmlformats.org/officeDocument/2006/relationships/slide" Target="slides/slide414.xml"/><Relationship Id="rId255" Type="http://schemas.openxmlformats.org/officeDocument/2006/relationships/slide" Target="slides/slide249.xml"/><Relationship Id="rId297" Type="http://schemas.openxmlformats.org/officeDocument/2006/relationships/slide" Target="slides/slide291.xml"/><Relationship Id="rId462" Type="http://schemas.openxmlformats.org/officeDocument/2006/relationships/slide" Target="slides/slide456.xml"/><Relationship Id="rId518" Type="http://schemas.openxmlformats.org/officeDocument/2006/relationships/slide" Target="slides/slide512.xml"/><Relationship Id="rId115" Type="http://schemas.openxmlformats.org/officeDocument/2006/relationships/slide" Target="slides/slide109.xml"/><Relationship Id="rId157" Type="http://schemas.openxmlformats.org/officeDocument/2006/relationships/slide" Target="slides/slide151.xml"/><Relationship Id="rId322" Type="http://schemas.openxmlformats.org/officeDocument/2006/relationships/slide" Target="slides/slide316.xml"/><Relationship Id="rId364" Type="http://schemas.openxmlformats.org/officeDocument/2006/relationships/slide" Target="slides/slide358.xml"/><Relationship Id="rId61" Type="http://schemas.openxmlformats.org/officeDocument/2006/relationships/slide" Target="slides/slide55.xml"/><Relationship Id="rId199" Type="http://schemas.openxmlformats.org/officeDocument/2006/relationships/slide" Target="slides/slide193.xml"/><Relationship Id="rId19" Type="http://schemas.openxmlformats.org/officeDocument/2006/relationships/slide" Target="slides/slide13.xml"/><Relationship Id="rId224" Type="http://schemas.openxmlformats.org/officeDocument/2006/relationships/slide" Target="slides/slide218.xml"/><Relationship Id="rId266" Type="http://schemas.openxmlformats.org/officeDocument/2006/relationships/slide" Target="slides/slide260.xml"/><Relationship Id="rId431" Type="http://schemas.openxmlformats.org/officeDocument/2006/relationships/slide" Target="slides/slide425.xml"/><Relationship Id="rId473" Type="http://schemas.openxmlformats.org/officeDocument/2006/relationships/slide" Target="slides/slide467.xml"/><Relationship Id="rId529" Type="http://schemas.openxmlformats.org/officeDocument/2006/relationships/slide" Target="slides/slide523.xml"/><Relationship Id="rId30" Type="http://schemas.openxmlformats.org/officeDocument/2006/relationships/slide" Target="slides/slide24.xml"/><Relationship Id="rId126" Type="http://schemas.openxmlformats.org/officeDocument/2006/relationships/slide" Target="slides/slide120.xml"/><Relationship Id="rId168" Type="http://schemas.openxmlformats.org/officeDocument/2006/relationships/slide" Target="slides/slide162.xml"/><Relationship Id="rId333" Type="http://schemas.openxmlformats.org/officeDocument/2006/relationships/slide" Target="slides/slide327.xml"/><Relationship Id="rId540" Type="http://schemas.openxmlformats.org/officeDocument/2006/relationships/slide" Target="slides/slide534.xml"/><Relationship Id="rId72" Type="http://schemas.openxmlformats.org/officeDocument/2006/relationships/slide" Target="slides/slide66.xml"/><Relationship Id="rId375" Type="http://schemas.openxmlformats.org/officeDocument/2006/relationships/slide" Target="slides/slide369.xml"/><Relationship Id="rId3" Type="http://schemas.openxmlformats.org/officeDocument/2006/relationships/slideMaster" Target="slideMasters/slideMaster3.xml"/><Relationship Id="rId235" Type="http://schemas.openxmlformats.org/officeDocument/2006/relationships/slide" Target="slides/slide229.xml"/><Relationship Id="rId277" Type="http://schemas.openxmlformats.org/officeDocument/2006/relationships/slide" Target="slides/slide271.xml"/><Relationship Id="rId400" Type="http://schemas.openxmlformats.org/officeDocument/2006/relationships/slide" Target="slides/slide394.xml"/><Relationship Id="rId442" Type="http://schemas.openxmlformats.org/officeDocument/2006/relationships/slide" Target="slides/slide436.xml"/><Relationship Id="rId484" Type="http://schemas.openxmlformats.org/officeDocument/2006/relationships/slide" Target="slides/slide478.xml"/><Relationship Id="rId137" Type="http://schemas.openxmlformats.org/officeDocument/2006/relationships/slide" Target="slides/slide131.xml"/><Relationship Id="rId302" Type="http://schemas.openxmlformats.org/officeDocument/2006/relationships/slide" Target="slides/slide296.xml"/><Relationship Id="rId344" Type="http://schemas.openxmlformats.org/officeDocument/2006/relationships/slide" Target="slides/slide338.xml"/><Relationship Id="rId41" Type="http://schemas.openxmlformats.org/officeDocument/2006/relationships/slide" Target="slides/slide35.xml"/><Relationship Id="rId83" Type="http://schemas.openxmlformats.org/officeDocument/2006/relationships/slide" Target="slides/slide77.xml"/><Relationship Id="rId179" Type="http://schemas.openxmlformats.org/officeDocument/2006/relationships/slide" Target="slides/slide173.xml"/><Relationship Id="rId386" Type="http://schemas.openxmlformats.org/officeDocument/2006/relationships/slide" Target="slides/slide380.xml"/><Relationship Id="rId551" Type="http://schemas.openxmlformats.org/officeDocument/2006/relationships/slide" Target="slides/slide545.xml"/><Relationship Id="rId190" Type="http://schemas.openxmlformats.org/officeDocument/2006/relationships/slide" Target="slides/slide184.xml"/><Relationship Id="rId204" Type="http://schemas.openxmlformats.org/officeDocument/2006/relationships/slide" Target="slides/slide198.xml"/><Relationship Id="rId246" Type="http://schemas.openxmlformats.org/officeDocument/2006/relationships/slide" Target="slides/slide240.xml"/><Relationship Id="rId288" Type="http://schemas.openxmlformats.org/officeDocument/2006/relationships/slide" Target="slides/slide282.xml"/><Relationship Id="rId411" Type="http://schemas.openxmlformats.org/officeDocument/2006/relationships/slide" Target="slides/slide405.xml"/><Relationship Id="rId453" Type="http://schemas.openxmlformats.org/officeDocument/2006/relationships/slide" Target="slides/slide447.xml"/><Relationship Id="rId509" Type="http://schemas.openxmlformats.org/officeDocument/2006/relationships/slide" Target="slides/slide503.xml"/><Relationship Id="rId106" Type="http://schemas.openxmlformats.org/officeDocument/2006/relationships/slide" Target="slides/slide100.xml"/><Relationship Id="rId313" Type="http://schemas.openxmlformats.org/officeDocument/2006/relationships/slide" Target="slides/slide307.xml"/><Relationship Id="rId495" Type="http://schemas.openxmlformats.org/officeDocument/2006/relationships/slide" Target="slides/slide489.xml"/><Relationship Id="rId10" Type="http://schemas.openxmlformats.org/officeDocument/2006/relationships/slide" Target="slides/slide4.xml"/><Relationship Id="rId52" Type="http://schemas.openxmlformats.org/officeDocument/2006/relationships/slide" Target="slides/slide46.xml"/><Relationship Id="rId94" Type="http://schemas.openxmlformats.org/officeDocument/2006/relationships/slide" Target="slides/slide88.xml"/><Relationship Id="rId148" Type="http://schemas.openxmlformats.org/officeDocument/2006/relationships/slide" Target="slides/slide142.xml"/><Relationship Id="rId355" Type="http://schemas.openxmlformats.org/officeDocument/2006/relationships/slide" Target="slides/slide349.xml"/><Relationship Id="rId397" Type="http://schemas.openxmlformats.org/officeDocument/2006/relationships/slide" Target="slides/slide391.xml"/><Relationship Id="rId520" Type="http://schemas.openxmlformats.org/officeDocument/2006/relationships/slide" Target="slides/slide514.xml"/><Relationship Id="rId215" Type="http://schemas.openxmlformats.org/officeDocument/2006/relationships/slide" Target="slides/slide209.xml"/><Relationship Id="rId257" Type="http://schemas.openxmlformats.org/officeDocument/2006/relationships/slide" Target="slides/slide251.xml"/><Relationship Id="rId422" Type="http://schemas.openxmlformats.org/officeDocument/2006/relationships/slide" Target="slides/slide416.xml"/><Relationship Id="rId464" Type="http://schemas.openxmlformats.org/officeDocument/2006/relationships/slide" Target="slides/slide458.xml"/><Relationship Id="rId299" Type="http://schemas.openxmlformats.org/officeDocument/2006/relationships/slide" Target="slides/slide293.xml"/><Relationship Id="rId63" Type="http://schemas.openxmlformats.org/officeDocument/2006/relationships/slide" Target="slides/slide57.xml"/><Relationship Id="rId159" Type="http://schemas.openxmlformats.org/officeDocument/2006/relationships/slide" Target="slides/slide153.xml"/><Relationship Id="rId366" Type="http://schemas.openxmlformats.org/officeDocument/2006/relationships/slide" Target="slides/slide360.xml"/><Relationship Id="rId226" Type="http://schemas.openxmlformats.org/officeDocument/2006/relationships/slide" Target="slides/slide220.xml"/><Relationship Id="rId433" Type="http://schemas.openxmlformats.org/officeDocument/2006/relationships/slide" Target="slides/slide427.xml"/><Relationship Id="rId74" Type="http://schemas.openxmlformats.org/officeDocument/2006/relationships/slide" Target="slides/slide68.xml"/><Relationship Id="rId377" Type="http://schemas.openxmlformats.org/officeDocument/2006/relationships/slide" Target="slides/slide371.xml"/><Relationship Id="rId500" Type="http://schemas.openxmlformats.org/officeDocument/2006/relationships/slide" Target="slides/slide494.xml"/><Relationship Id="rId5" Type="http://schemas.openxmlformats.org/officeDocument/2006/relationships/slideMaster" Target="slideMasters/slideMaster5.xml"/><Relationship Id="rId237" Type="http://schemas.openxmlformats.org/officeDocument/2006/relationships/slide" Target="slides/slide231.xml"/><Relationship Id="rId444" Type="http://schemas.openxmlformats.org/officeDocument/2006/relationships/slide" Target="slides/slide438.xml"/><Relationship Id="rId290" Type="http://schemas.openxmlformats.org/officeDocument/2006/relationships/slide" Target="slides/slide284.xml"/><Relationship Id="rId304" Type="http://schemas.openxmlformats.org/officeDocument/2006/relationships/slide" Target="slides/slide298.xml"/><Relationship Id="rId388" Type="http://schemas.openxmlformats.org/officeDocument/2006/relationships/slide" Target="slides/slide382.xml"/><Relationship Id="rId511" Type="http://schemas.openxmlformats.org/officeDocument/2006/relationships/slide" Target="slides/slide505.xml"/><Relationship Id="rId85" Type="http://schemas.openxmlformats.org/officeDocument/2006/relationships/slide" Target="slides/slide79.xml"/><Relationship Id="rId150" Type="http://schemas.openxmlformats.org/officeDocument/2006/relationships/slide" Target="slides/slide144.xml"/><Relationship Id="rId248" Type="http://schemas.openxmlformats.org/officeDocument/2006/relationships/slide" Target="slides/slide242.xml"/><Relationship Id="rId455" Type="http://schemas.openxmlformats.org/officeDocument/2006/relationships/slide" Target="slides/slide449.xml"/><Relationship Id="rId12" Type="http://schemas.openxmlformats.org/officeDocument/2006/relationships/slide" Target="slides/slide6.xml"/><Relationship Id="rId108" Type="http://schemas.openxmlformats.org/officeDocument/2006/relationships/slide" Target="slides/slide102.xml"/><Relationship Id="rId315" Type="http://schemas.openxmlformats.org/officeDocument/2006/relationships/slide" Target="slides/slide309.xml"/><Relationship Id="rId522" Type="http://schemas.openxmlformats.org/officeDocument/2006/relationships/slide" Target="slides/slide516.xml"/><Relationship Id="rId96" Type="http://schemas.openxmlformats.org/officeDocument/2006/relationships/slide" Target="slides/slide90.xml"/><Relationship Id="rId161" Type="http://schemas.openxmlformats.org/officeDocument/2006/relationships/slide" Target="slides/slide155.xml"/><Relationship Id="rId399" Type="http://schemas.openxmlformats.org/officeDocument/2006/relationships/slide" Target="slides/slide39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2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2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2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2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2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2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2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2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2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2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2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2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2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2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2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2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2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2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0.xml"/><Relationship Id="rId1" Type="http://schemas.openxmlformats.org/officeDocument/2006/relationships/notesMaster" Target="../notesMasters/notesMaster1.xml"/></Relationships>
</file>

<file path=ppt/notesSlides/_rels/notesSlide2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2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2.xml"/><Relationship Id="rId1" Type="http://schemas.openxmlformats.org/officeDocument/2006/relationships/notesMaster" Target="../notesMasters/notesMaster1.xml"/></Relationships>
</file>

<file path=ppt/notesSlides/_rels/notesSlide2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3.xml"/><Relationship Id="rId1" Type="http://schemas.openxmlformats.org/officeDocument/2006/relationships/notesMaster" Target="../notesMasters/notesMaster1.xml"/></Relationships>
</file>

<file path=ppt/notesSlides/_rels/notesSlide2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2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5.xml"/><Relationship Id="rId1" Type="http://schemas.openxmlformats.org/officeDocument/2006/relationships/notesMaster" Target="../notesMasters/notesMaster1.xml"/></Relationships>
</file>

<file path=ppt/notesSlides/_rels/notesSlide2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2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7.xml"/><Relationship Id="rId1" Type="http://schemas.openxmlformats.org/officeDocument/2006/relationships/notesMaster" Target="../notesMasters/notesMaster1.xml"/></Relationships>
</file>

<file path=ppt/notesSlides/_rels/notesSlide2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8.xml"/><Relationship Id="rId1" Type="http://schemas.openxmlformats.org/officeDocument/2006/relationships/notesMaster" Target="../notesMasters/notesMaster1.xml"/></Relationships>
</file>

<file path=ppt/notesSlides/_rels/notesSlide2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2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_rels/notesSlide2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_rels/notesSlide2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2.xml"/><Relationship Id="rId1" Type="http://schemas.openxmlformats.org/officeDocument/2006/relationships/notesMaster" Target="../notesMasters/notesMaster1.xml"/></Relationships>
</file>

<file path=ppt/notesSlides/_rels/notesSlide2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_rels/notesSlide2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4.xml"/><Relationship Id="rId1" Type="http://schemas.openxmlformats.org/officeDocument/2006/relationships/notesMaster" Target="../notesMasters/notesMaster1.xml"/></Relationships>
</file>

<file path=ppt/notesSlides/_rels/notesSlide2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5.xml"/><Relationship Id="rId1" Type="http://schemas.openxmlformats.org/officeDocument/2006/relationships/notesMaster" Target="../notesMasters/notesMaster1.xml"/></Relationships>
</file>

<file path=ppt/notesSlides/_rels/notesSlide2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6.xml"/><Relationship Id="rId1" Type="http://schemas.openxmlformats.org/officeDocument/2006/relationships/notesMaster" Target="../notesMasters/notesMaster1.xml"/></Relationships>
</file>

<file path=ppt/notesSlides/_rels/notesSlide2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7.xml"/><Relationship Id="rId1" Type="http://schemas.openxmlformats.org/officeDocument/2006/relationships/notesMaster" Target="../notesMasters/notesMaster1.xml"/></Relationships>
</file>

<file path=ppt/notesSlides/_rels/notesSlide2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8.xml"/><Relationship Id="rId1" Type="http://schemas.openxmlformats.org/officeDocument/2006/relationships/notesMaster" Target="../notesMasters/notesMaster1.xml"/></Relationships>
</file>

<file path=ppt/notesSlides/_rels/notesSlide2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9.xml"/><Relationship Id="rId1" Type="http://schemas.openxmlformats.org/officeDocument/2006/relationships/notesMaster" Target="../notesMasters/notesMaster1.xml"/></Relationships>
</file>

<file path=ppt/notesSlides/_rels/notesSlide2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0.xml"/><Relationship Id="rId1" Type="http://schemas.openxmlformats.org/officeDocument/2006/relationships/notesMaster" Target="../notesMasters/notesMaster1.xml"/></Relationships>
</file>

<file path=ppt/notesSlides/_rels/notesSlide2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1.xml"/><Relationship Id="rId1" Type="http://schemas.openxmlformats.org/officeDocument/2006/relationships/notesMaster" Target="../notesMasters/notesMaster1.xml"/></Relationships>
</file>

<file path=ppt/notesSlides/_rels/notesSlide2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2.xml"/><Relationship Id="rId1" Type="http://schemas.openxmlformats.org/officeDocument/2006/relationships/notesMaster" Target="../notesMasters/notesMaster1.xml"/></Relationships>
</file>

<file path=ppt/notesSlides/_rels/notesSlide2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3.xml"/><Relationship Id="rId1" Type="http://schemas.openxmlformats.org/officeDocument/2006/relationships/notesMaster" Target="../notesMasters/notesMaster1.xml"/></Relationships>
</file>

<file path=ppt/notesSlides/_rels/notesSlide2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4.xml"/><Relationship Id="rId1" Type="http://schemas.openxmlformats.org/officeDocument/2006/relationships/notesMaster" Target="../notesMasters/notesMaster1.xml"/></Relationships>
</file>

<file path=ppt/notesSlides/_rels/notesSlide2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5.xml"/><Relationship Id="rId1" Type="http://schemas.openxmlformats.org/officeDocument/2006/relationships/notesMaster" Target="../notesMasters/notesMaster1.xml"/></Relationships>
</file>

<file path=ppt/notesSlides/_rels/notesSlide2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6.xml"/><Relationship Id="rId1" Type="http://schemas.openxmlformats.org/officeDocument/2006/relationships/notesMaster" Target="../notesMasters/notesMaster1.xml"/></Relationships>
</file>

<file path=ppt/notesSlides/_rels/notesSlide2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7.xml"/><Relationship Id="rId1" Type="http://schemas.openxmlformats.org/officeDocument/2006/relationships/notesMaster" Target="../notesMasters/notesMaster1.xml"/></Relationships>
</file>

<file path=ppt/notesSlides/_rels/notesSlide2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8.xml"/><Relationship Id="rId1" Type="http://schemas.openxmlformats.org/officeDocument/2006/relationships/notesMaster" Target="../notesMasters/notesMaster1.xml"/></Relationships>
</file>

<file path=ppt/notesSlides/_rels/notesSlide2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9.xml"/><Relationship Id="rId1" Type="http://schemas.openxmlformats.org/officeDocument/2006/relationships/notesMaster" Target="../notesMasters/notesMaster1.xml"/></Relationships>
</file>

<file path=ppt/notesSlides/_rels/notesSlide2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0.xml"/><Relationship Id="rId1" Type="http://schemas.openxmlformats.org/officeDocument/2006/relationships/notesMaster" Target="../notesMasters/notesMaster1.xml"/></Relationships>
</file>

<file path=ppt/notesSlides/_rels/notesSlide2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1.xml"/><Relationship Id="rId1" Type="http://schemas.openxmlformats.org/officeDocument/2006/relationships/notesMaster" Target="../notesMasters/notesMaster1.xml"/></Relationships>
</file>

<file path=ppt/notesSlides/_rels/notesSlide2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2.xml"/><Relationship Id="rId1" Type="http://schemas.openxmlformats.org/officeDocument/2006/relationships/notesMaster" Target="../notesMasters/notesMaster1.xml"/></Relationships>
</file>

<file path=ppt/notesSlides/_rels/notesSlide2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3.xml"/><Relationship Id="rId1" Type="http://schemas.openxmlformats.org/officeDocument/2006/relationships/notesMaster" Target="../notesMasters/notesMaster1.xml"/></Relationships>
</file>

<file path=ppt/notesSlides/_rels/notesSlide2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4.xml"/><Relationship Id="rId1" Type="http://schemas.openxmlformats.org/officeDocument/2006/relationships/notesMaster" Target="../notesMasters/notesMaster1.xml"/></Relationships>
</file>

<file path=ppt/notesSlides/_rels/notesSlide2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5.xml"/><Relationship Id="rId1" Type="http://schemas.openxmlformats.org/officeDocument/2006/relationships/notesMaster" Target="../notesMasters/notesMaster1.xml"/></Relationships>
</file>

<file path=ppt/notesSlides/_rels/notesSlide2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6.xml"/><Relationship Id="rId1" Type="http://schemas.openxmlformats.org/officeDocument/2006/relationships/notesMaster" Target="../notesMasters/notesMaster1.xml"/></Relationships>
</file>

<file path=ppt/notesSlides/_rels/notesSlide2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7.xml"/><Relationship Id="rId1" Type="http://schemas.openxmlformats.org/officeDocument/2006/relationships/notesMaster" Target="../notesMasters/notesMaster1.xml"/></Relationships>
</file>

<file path=ppt/notesSlides/_rels/notesSlide2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8.xml"/><Relationship Id="rId1" Type="http://schemas.openxmlformats.org/officeDocument/2006/relationships/notesMaster" Target="../notesMasters/notesMaster1.xml"/></Relationships>
</file>

<file path=ppt/notesSlides/_rels/notesSlide2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9.xml"/><Relationship Id="rId1" Type="http://schemas.openxmlformats.org/officeDocument/2006/relationships/notesMaster" Target="../notesMasters/notesMaster1.xml"/></Relationships>
</file>

<file path=ppt/notesSlides/_rels/notesSlide2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0.xml"/><Relationship Id="rId1" Type="http://schemas.openxmlformats.org/officeDocument/2006/relationships/notesMaster" Target="../notesMasters/notesMaster1.xml"/></Relationships>
</file>

<file path=ppt/notesSlides/_rels/notesSlide2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1.xml"/><Relationship Id="rId1" Type="http://schemas.openxmlformats.org/officeDocument/2006/relationships/notesMaster" Target="../notesMasters/notesMaster1.xml"/></Relationships>
</file>

<file path=ppt/notesSlides/_rels/notesSlide2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2.xml"/><Relationship Id="rId1" Type="http://schemas.openxmlformats.org/officeDocument/2006/relationships/notesMaster" Target="../notesMasters/notesMaster1.xml"/></Relationships>
</file>

<file path=ppt/notesSlides/_rels/notesSlide2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3.xml"/><Relationship Id="rId1" Type="http://schemas.openxmlformats.org/officeDocument/2006/relationships/notesMaster" Target="../notesMasters/notesMaster1.xml"/></Relationships>
</file>

<file path=ppt/notesSlides/_rels/notesSlide2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4.xml"/><Relationship Id="rId1" Type="http://schemas.openxmlformats.org/officeDocument/2006/relationships/notesMaster" Target="../notesMasters/notesMaster1.xml"/></Relationships>
</file>

<file path=ppt/notesSlides/_rels/notesSlide2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5.xml"/><Relationship Id="rId1" Type="http://schemas.openxmlformats.org/officeDocument/2006/relationships/notesMaster" Target="../notesMasters/notesMaster1.xml"/></Relationships>
</file>

<file path=ppt/notesSlides/_rels/notesSlide2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6.xml"/><Relationship Id="rId1" Type="http://schemas.openxmlformats.org/officeDocument/2006/relationships/notesMaster" Target="../notesMasters/notesMaster1.xml"/></Relationships>
</file>

<file path=ppt/notesSlides/_rels/notesSlide2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7.xml"/><Relationship Id="rId1" Type="http://schemas.openxmlformats.org/officeDocument/2006/relationships/notesMaster" Target="../notesMasters/notesMaster1.xml"/></Relationships>
</file>

<file path=ppt/notesSlides/_rels/notesSlide2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8.xml"/><Relationship Id="rId1" Type="http://schemas.openxmlformats.org/officeDocument/2006/relationships/notesMaster" Target="../notesMasters/notesMaster1.xml"/></Relationships>
</file>

<file path=ppt/notesSlides/_rels/notesSlide2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9.xml"/><Relationship Id="rId1" Type="http://schemas.openxmlformats.org/officeDocument/2006/relationships/notesMaster" Target="../notesMasters/notesMaster1.xml"/></Relationships>
</file>

<file path=ppt/notesSlides/_rels/notesSlide2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0.xml"/><Relationship Id="rId1" Type="http://schemas.openxmlformats.org/officeDocument/2006/relationships/notesMaster" Target="../notesMasters/notesMaster1.xml"/></Relationships>
</file>

<file path=ppt/notesSlides/_rels/notesSlide2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1.xml"/><Relationship Id="rId1" Type="http://schemas.openxmlformats.org/officeDocument/2006/relationships/notesMaster" Target="../notesMasters/notesMaster1.xml"/></Relationships>
</file>

<file path=ppt/notesSlides/_rels/notesSlide2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2.xml"/><Relationship Id="rId1" Type="http://schemas.openxmlformats.org/officeDocument/2006/relationships/notesMaster" Target="../notesMasters/notesMaster1.xml"/></Relationships>
</file>

<file path=ppt/notesSlides/_rels/notesSlide2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3.xml"/><Relationship Id="rId1" Type="http://schemas.openxmlformats.org/officeDocument/2006/relationships/notesMaster" Target="../notesMasters/notesMaster1.xml"/></Relationships>
</file>

<file path=ppt/notesSlides/_rels/notesSlide2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4.xml"/><Relationship Id="rId1" Type="http://schemas.openxmlformats.org/officeDocument/2006/relationships/notesMaster" Target="../notesMasters/notesMaster1.xml"/></Relationships>
</file>

<file path=ppt/notesSlides/_rels/notesSlide2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5.xml"/><Relationship Id="rId1" Type="http://schemas.openxmlformats.org/officeDocument/2006/relationships/notesMaster" Target="../notesMasters/notesMaster1.xml"/></Relationships>
</file>

<file path=ppt/notesSlides/_rels/notesSlide2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6.xml"/><Relationship Id="rId1" Type="http://schemas.openxmlformats.org/officeDocument/2006/relationships/notesMaster" Target="../notesMasters/notesMaster1.xml"/></Relationships>
</file>

<file path=ppt/notesSlides/_rels/notesSlide2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7.xml"/><Relationship Id="rId1" Type="http://schemas.openxmlformats.org/officeDocument/2006/relationships/notesMaster" Target="../notesMasters/notesMaster1.xml"/></Relationships>
</file>

<file path=ppt/notesSlides/_rels/notesSlide2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8.xml"/><Relationship Id="rId1" Type="http://schemas.openxmlformats.org/officeDocument/2006/relationships/notesMaster" Target="../notesMasters/notesMaster1.xml"/></Relationships>
</file>

<file path=ppt/notesSlides/_rels/notesSlide2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9.xml"/><Relationship Id="rId1" Type="http://schemas.openxmlformats.org/officeDocument/2006/relationships/notesMaster" Target="../notesMasters/notesMaster1.xml"/></Relationships>
</file>

<file path=ppt/notesSlides/_rels/notesSlide2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0.xml"/><Relationship Id="rId1" Type="http://schemas.openxmlformats.org/officeDocument/2006/relationships/notesMaster" Target="../notesMasters/notesMaster1.xml"/></Relationships>
</file>

<file path=ppt/notesSlides/_rels/notesSlide2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1.xml"/><Relationship Id="rId1" Type="http://schemas.openxmlformats.org/officeDocument/2006/relationships/notesMaster" Target="../notesMasters/notesMaster1.xml"/></Relationships>
</file>

<file path=ppt/notesSlides/_rels/notesSlide2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2.xml"/><Relationship Id="rId1" Type="http://schemas.openxmlformats.org/officeDocument/2006/relationships/notesMaster" Target="../notesMasters/notesMaster1.xml"/></Relationships>
</file>

<file path=ppt/notesSlides/_rels/notesSlide2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3.xml"/><Relationship Id="rId1" Type="http://schemas.openxmlformats.org/officeDocument/2006/relationships/notesMaster" Target="../notesMasters/notesMaster1.xml"/></Relationships>
</file>

<file path=ppt/notesSlides/_rels/notesSlide2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4.xml"/><Relationship Id="rId1" Type="http://schemas.openxmlformats.org/officeDocument/2006/relationships/notesMaster" Target="../notesMasters/notesMaster1.xml"/></Relationships>
</file>

<file path=ppt/notesSlides/_rels/notesSlide2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5.xml"/><Relationship Id="rId1" Type="http://schemas.openxmlformats.org/officeDocument/2006/relationships/notesMaster" Target="../notesMasters/notesMaster1.xml"/></Relationships>
</file>

<file path=ppt/notesSlides/_rels/notesSlide2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6.xml"/><Relationship Id="rId1" Type="http://schemas.openxmlformats.org/officeDocument/2006/relationships/notesMaster" Target="../notesMasters/notesMaster1.xml"/></Relationships>
</file>

<file path=ppt/notesSlides/_rels/notesSlide2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7.xml"/><Relationship Id="rId1" Type="http://schemas.openxmlformats.org/officeDocument/2006/relationships/notesMaster" Target="../notesMasters/notesMaster1.xml"/></Relationships>
</file>

<file path=ppt/notesSlides/_rels/notesSlide2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8.xml"/><Relationship Id="rId1" Type="http://schemas.openxmlformats.org/officeDocument/2006/relationships/notesMaster" Target="../notesMasters/notesMaster1.xml"/></Relationships>
</file>

<file path=ppt/notesSlides/_rels/notesSlide2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9.xml"/><Relationship Id="rId1" Type="http://schemas.openxmlformats.org/officeDocument/2006/relationships/notesMaster" Target="../notesMasters/notesMaster1.xml"/></Relationships>
</file>

<file path=ppt/notesSlides/_rels/notesSlide2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0.xml"/><Relationship Id="rId1" Type="http://schemas.openxmlformats.org/officeDocument/2006/relationships/notesMaster" Target="../notesMasters/notesMaster1.xml"/></Relationships>
</file>

<file path=ppt/notesSlides/_rels/notesSlide2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1.xml"/><Relationship Id="rId1" Type="http://schemas.openxmlformats.org/officeDocument/2006/relationships/notesMaster" Target="../notesMasters/notesMaster1.xml"/></Relationships>
</file>

<file path=ppt/notesSlides/_rels/notesSlide2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2.xml"/><Relationship Id="rId1" Type="http://schemas.openxmlformats.org/officeDocument/2006/relationships/notesMaster" Target="../notesMasters/notesMaster1.xml"/></Relationships>
</file>

<file path=ppt/notesSlides/_rels/notesSlide2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3.xml"/><Relationship Id="rId1" Type="http://schemas.openxmlformats.org/officeDocument/2006/relationships/notesMaster" Target="../notesMasters/notesMaster1.xml"/></Relationships>
</file>

<file path=ppt/notesSlides/_rels/notesSlide2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4.xml"/><Relationship Id="rId1" Type="http://schemas.openxmlformats.org/officeDocument/2006/relationships/notesMaster" Target="../notesMasters/notesMaster1.xml"/></Relationships>
</file>

<file path=ppt/notesSlides/_rels/notesSlide2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5.xml"/><Relationship Id="rId1" Type="http://schemas.openxmlformats.org/officeDocument/2006/relationships/notesMaster" Target="../notesMasters/notesMaster1.xml"/></Relationships>
</file>

<file path=ppt/notesSlides/_rels/notesSlide2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6.xml"/><Relationship Id="rId1" Type="http://schemas.openxmlformats.org/officeDocument/2006/relationships/notesMaster" Target="../notesMasters/notesMaster1.xml"/></Relationships>
</file>

<file path=ppt/notesSlides/_rels/notesSlide2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7.xml"/><Relationship Id="rId1" Type="http://schemas.openxmlformats.org/officeDocument/2006/relationships/notesMaster" Target="../notesMasters/notesMaster1.xml"/></Relationships>
</file>

<file path=ppt/notesSlides/_rels/notesSlide2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8.xml"/><Relationship Id="rId1" Type="http://schemas.openxmlformats.org/officeDocument/2006/relationships/notesMaster" Target="../notesMasters/notesMaster1.xml"/></Relationships>
</file>

<file path=ppt/notesSlides/_rels/notesSlide2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9.xml"/><Relationship Id="rId1" Type="http://schemas.openxmlformats.org/officeDocument/2006/relationships/notesMaster" Target="../notesMasters/notesMaster1.xml"/></Relationships>
</file>

<file path=ppt/notesSlides/_rels/notesSlide2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0.xml"/><Relationship Id="rId1" Type="http://schemas.openxmlformats.org/officeDocument/2006/relationships/notesMaster" Target="../notesMasters/notesMaster1.xml"/></Relationships>
</file>

<file path=ppt/notesSlides/_rels/notesSlide2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1.xml"/><Relationship Id="rId1" Type="http://schemas.openxmlformats.org/officeDocument/2006/relationships/notesMaster" Target="../notesMasters/notesMaster1.xml"/></Relationships>
</file>

<file path=ppt/notesSlides/_rels/notesSlide3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2.xml"/><Relationship Id="rId1" Type="http://schemas.openxmlformats.org/officeDocument/2006/relationships/notesMaster" Target="../notesMasters/notesMaster1.xml"/></Relationships>
</file>

<file path=ppt/notesSlides/_rels/notesSlide3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3.xml"/><Relationship Id="rId1" Type="http://schemas.openxmlformats.org/officeDocument/2006/relationships/notesMaster" Target="../notesMasters/notesMaster1.xml"/></Relationships>
</file>

<file path=ppt/notesSlides/_rels/notesSlide3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4.xml"/><Relationship Id="rId1" Type="http://schemas.openxmlformats.org/officeDocument/2006/relationships/notesMaster" Target="../notesMasters/notesMaster1.xml"/></Relationships>
</file>

<file path=ppt/notesSlides/_rels/notesSlide3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5.xml"/><Relationship Id="rId1" Type="http://schemas.openxmlformats.org/officeDocument/2006/relationships/notesMaster" Target="../notesMasters/notesMaster1.xml"/></Relationships>
</file>

<file path=ppt/notesSlides/_rels/notesSlide3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6.xml"/><Relationship Id="rId1" Type="http://schemas.openxmlformats.org/officeDocument/2006/relationships/notesMaster" Target="../notesMasters/notesMaster1.xml"/></Relationships>
</file>

<file path=ppt/notesSlides/_rels/notesSlide3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7.xml"/><Relationship Id="rId1" Type="http://schemas.openxmlformats.org/officeDocument/2006/relationships/notesMaster" Target="../notesMasters/notesMaster1.xml"/></Relationships>
</file>

<file path=ppt/notesSlides/_rels/notesSlide3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8.xml"/><Relationship Id="rId1" Type="http://schemas.openxmlformats.org/officeDocument/2006/relationships/notesMaster" Target="../notesMasters/notesMaster1.xml"/></Relationships>
</file>

<file path=ppt/notesSlides/_rels/notesSlide3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9.xml"/><Relationship Id="rId1" Type="http://schemas.openxmlformats.org/officeDocument/2006/relationships/notesMaster" Target="../notesMasters/notesMaster1.xml"/></Relationships>
</file>

<file path=ppt/notesSlides/_rels/notesSlide3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0.xml"/><Relationship Id="rId1" Type="http://schemas.openxmlformats.org/officeDocument/2006/relationships/notesMaster" Target="../notesMasters/notesMaster1.xml"/></Relationships>
</file>

<file path=ppt/notesSlides/_rels/notesSlide3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1.xml"/><Relationship Id="rId1" Type="http://schemas.openxmlformats.org/officeDocument/2006/relationships/notesMaster" Target="../notesMasters/notesMaster1.xml"/></Relationships>
</file>

<file path=ppt/notesSlides/_rels/notesSlide3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2.xml"/><Relationship Id="rId1" Type="http://schemas.openxmlformats.org/officeDocument/2006/relationships/notesMaster" Target="../notesMasters/notesMaster1.xml"/></Relationships>
</file>

<file path=ppt/notesSlides/_rels/notesSlide3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3.xml"/><Relationship Id="rId1" Type="http://schemas.openxmlformats.org/officeDocument/2006/relationships/notesMaster" Target="../notesMasters/notesMaster1.xml"/></Relationships>
</file>

<file path=ppt/notesSlides/_rels/notesSlide3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4.xml"/><Relationship Id="rId1" Type="http://schemas.openxmlformats.org/officeDocument/2006/relationships/notesMaster" Target="../notesMasters/notesMaster1.xml"/></Relationships>
</file>

<file path=ppt/notesSlides/_rels/notesSlide3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5.xml"/><Relationship Id="rId1" Type="http://schemas.openxmlformats.org/officeDocument/2006/relationships/notesMaster" Target="../notesMasters/notesMaster1.xml"/></Relationships>
</file>

<file path=ppt/notesSlides/_rels/notesSlide3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6.xml"/><Relationship Id="rId1" Type="http://schemas.openxmlformats.org/officeDocument/2006/relationships/notesMaster" Target="../notesMasters/notesMaster1.xml"/></Relationships>
</file>

<file path=ppt/notesSlides/_rels/notesSlide3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7.xml"/><Relationship Id="rId1" Type="http://schemas.openxmlformats.org/officeDocument/2006/relationships/notesMaster" Target="../notesMasters/notesMaster1.xml"/></Relationships>
</file>

<file path=ppt/notesSlides/_rels/notesSlide3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8.xml"/><Relationship Id="rId1" Type="http://schemas.openxmlformats.org/officeDocument/2006/relationships/notesMaster" Target="../notesMasters/notesMaster1.xml"/></Relationships>
</file>

<file path=ppt/notesSlides/_rels/notesSlide3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9.xml"/><Relationship Id="rId1" Type="http://schemas.openxmlformats.org/officeDocument/2006/relationships/notesMaster" Target="../notesMasters/notesMaster1.xml"/></Relationships>
</file>

<file path=ppt/notesSlides/_rels/notesSlide3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0.xml"/><Relationship Id="rId1" Type="http://schemas.openxmlformats.org/officeDocument/2006/relationships/notesMaster" Target="../notesMasters/notesMaster1.xml"/></Relationships>
</file>

<file path=ppt/notesSlides/_rels/notesSlide3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1.xml"/><Relationship Id="rId1" Type="http://schemas.openxmlformats.org/officeDocument/2006/relationships/notesMaster" Target="../notesMasters/notesMaster1.xml"/></Relationships>
</file>

<file path=ppt/notesSlides/_rels/notesSlide3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2.xml"/><Relationship Id="rId1" Type="http://schemas.openxmlformats.org/officeDocument/2006/relationships/notesMaster" Target="../notesMasters/notesMaster1.xml"/></Relationships>
</file>

<file path=ppt/notesSlides/_rels/notesSlide3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3.xml"/><Relationship Id="rId1" Type="http://schemas.openxmlformats.org/officeDocument/2006/relationships/notesMaster" Target="../notesMasters/notesMaster1.xml"/></Relationships>
</file>

<file path=ppt/notesSlides/_rels/notesSlide3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4.xml"/><Relationship Id="rId1" Type="http://schemas.openxmlformats.org/officeDocument/2006/relationships/notesMaster" Target="../notesMasters/notesMaster1.xml"/></Relationships>
</file>

<file path=ppt/notesSlides/_rels/notesSlide3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5.xml"/><Relationship Id="rId1" Type="http://schemas.openxmlformats.org/officeDocument/2006/relationships/notesMaster" Target="../notesMasters/notesMaster1.xml"/></Relationships>
</file>

<file path=ppt/notesSlides/_rels/notesSlide3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6.xml"/><Relationship Id="rId1" Type="http://schemas.openxmlformats.org/officeDocument/2006/relationships/notesMaster" Target="../notesMasters/notesMaster1.xml"/></Relationships>
</file>

<file path=ppt/notesSlides/_rels/notesSlide3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7.xml"/><Relationship Id="rId1" Type="http://schemas.openxmlformats.org/officeDocument/2006/relationships/notesMaster" Target="../notesMasters/notesMaster1.xml"/></Relationships>
</file>

<file path=ppt/notesSlides/_rels/notesSlide3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8.xml"/><Relationship Id="rId1" Type="http://schemas.openxmlformats.org/officeDocument/2006/relationships/notesMaster" Target="../notesMasters/notesMaster1.xml"/></Relationships>
</file>

<file path=ppt/notesSlides/_rels/notesSlide3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9.xml"/><Relationship Id="rId1" Type="http://schemas.openxmlformats.org/officeDocument/2006/relationships/notesMaster" Target="../notesMasters/notesMaster1.xml"/></Relationships>
</file>

<file path=ppt/notesSlides/_rels/notesSlide3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0.xml"/><Relationship Id="rId1" Type="http://schemas.openxmlformats.org/officeDocument/2006/relationships/notesMaster" Target="../notesMasters/notesMaster1.xml"/></Relationships>
</file>

<file path=ppt/notesSlides/_rels/notesSlide3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1.xml"/><Relationship Id="rId1" Type="http://schemas.openxmlformats.org/officeDocument/2006/relationships/notesMaster" Target="../notesMasters/notesMaster1.xml"/></Relationships>
</file>

<file path=ppt/notesSlides/_rels/notesSlide3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2.xml"/><Relationship Id="rId1" Type="http://schemas.openxmlformats.org/officeDocument/2006/relationships/notesMaster" Target="../notesMasters/notesMaster1.xml"/></Relationships>
</file>

<file path=ppt/notesSlides/_rels/notesSlide3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3.xml"/><Relationship Id="rId1" Type="http://schemas.openxmlformats.org/officeDocument/2006/relationships/notesMaster" Target="../notesMasters/notesMaster1.xml"/></Relationships>
</file>

<file path=ppt/notesSlides/_rels/notesSlide3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4.xml"/><Relationship Id="rId1" Type="http://schemas.openxmlformats.org/officeDocument/2006/relationships/notesMaster" Target="../notesMasters/notesMaster1.xml"/></Relationships>
</file>

<file path=ppt/notesSlides/_rels/notesSlide3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5.xml"/><Relationship Id="rId1" Type="http://schemas.openxmlformats.org/officeDocument/2006/relationships/notesMaster" Target="../notesMasters/notesMaster1.xml"/></Relationships>
</file>

<file path=ppt/notesSlides/_rels/notesSlide3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6.xml"/><Relationship Id="rId1" Type="http://schemas.openxmlformats.org/officeDocument/2006/relationships/notesMaster" Target="../notesMasters/notesMaster1.xml"/></Relationships>
</file>

<file path=ppt/notesSlides/_rels/notesSlide3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7.xml"/><Relationship Id="rId1" Type="http://schemas.openxmlformats.org/officeDocument/2006/relationships/notesMaster" Target="../notesMasters/notesMaster1.xml"/></Relationships>
</file>

<file path=ppt/notesSlides/_rels/notesSlide3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8.xml"/><Relationship Id="rId1" Type="http://schemas.openxmlformats.org/officeDocument/2006/relationships/notesMaster" Target="../notesMasters/notesMaster1.xml"/></Relationships>
</file>

<file path=ppt/notesSlides/_rels/notesSlide3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9.xml"/><Relationship Id="rId1" Type="http://schemas.openxmlformats.org/officeDocument/2006/relationships/notesMaster" Target="../notesMasters/notesMaster1.xml"/></Relationships>
</file>

<file path=ppt/notesSlides/_rels/notesSlide3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0.xml"/><Relationship Id="rId1" Type="http://schemas.openxmlformats.org/officeDocument/2006/relationships/notesMaster" Target="../notesMasters/notesMaster1.xml"/></Relationships>
</file>

<file path=ppt/notesSlides/_rels/notesSlide3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1.xml"/><Relationship Id="rId1" Type="http://schemas.openxmlformats.org/officeDocument/2006/relationships/notesMaster" Target="../notesMasters/notesMaster1.xml"/></Relationships>
</file>

<file path=ppt/notesSlides/_rels/notesSlide3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2.xml"/><Relationship Id="rId1" Type="http://schemas.openxmlformats.org/officeDocument/2006/relationships/notesMaster" Target="../notesMasters/notesMaster1.xml"/></Relationships>
</file>

<file path=ppt/notesSlides/_rels/notesSlide3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3.xml"/><Relationship Id="rId1" Type="http://schemas.openxmlformats.org/officeDocument/2006/relationships/notesMaster" Target="../notesMasters/notesMaster1.xml"/></Relationships>
</file>

<file path=ppt/notesSlides/_rels/notesSlide3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4.xml"/><Relationship Id="rId1" Type="http://schemas.openxmlformats.org/officeDocument/2006/relationships/notesMaster" Target="../notesMasters/notesMaster1.xml"/></Relationships>
</file>

<file path=ppt/notesSlides/_rels/notesSlide3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5.xml"/><Relationship Id="rId1" Type="http://schemas.openxmlformats.org/officeDocument/2006/relationships/notesMaster" Target="../notesMasters/notesMaster1.xml"/></Relationships>
</file>

<file path=ppt/notesSlides/_rels/notesSlide3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6.xml"/><Relationship Id="rId1" Type="http://schemas.openxmlformats.org/officeDocument/2006/relationships/notesMaster" Target="../notesMasters/notesMaster1.xml"/></Relationships>
</file>

<file path=ppt/notesSlides/_rels/notesSlide3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7.xml"/><Relationship Id="rId1" Type="http://schemas.openxmlformats.org/officeDocument/2006/relationships/notesMaster" Target="../notesMasters/notesMaster1.xml"/></Relationships>
</file>

<file path=ppt/notesSlides/_rels/notesSlide3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8.xml"/><Relationship Id="rId1" Type="http://schemas.openxmlformats.org/officeDocument/2006/relationships/notesMaster" Target="../notesMasters/notesMaster1.xml"/></Relationships>
</file>

<file path=ppt/notesSlides/_rels/notesSlide3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9.xml"/><Relationship Id="rId1" Type="http://schemas.openxmlformats.org/officeDocument/2006/relationships/notesMaster" Target="../notesMasters/notesMaster1.xml"/></Relationships>
</file>

<file path=ppt/notesSlides/_rels/notesSlide3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0.xml"/><Relationship Id="rId1" Type="http://schemas.openxmlformats.org/officeDocument/2006/relationships/notesMaster" Target="../notesMasters/notesMaster1.xml"/></Relationships>
</file>

<file path=ppt/notesSlides/_rels/notesSlide3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1.xml"/><Relationship Id="rId1" Type="http://schemas.openxmlformats.org/officeDocument/2006/relationships/notesMaster" Target="../notesMasters/notesMaster1.xml"/></Relationships>
</file>

<file path=ppt/notesSlides/_rels/notesSlide3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2.xml"/><Relationship Id="rId1" Type="http://schemas.openxmlformats.org/officeDocument/2006/relationships/notesMaster" Target="../notesMasters/notesMaster1.xml"/></Relationships>
</file>

<file path=ppt/notesSlides/_rels/notesSlide3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3.xml"/><Relationship Id="rId1" Type="http://schemas.openxmlformats.org/officeDocument/2006/relationships/notesMaster" Target="../notesMasters/notesMaster1.xml"/></Relationships>
</file>

<file path=ppt/notesSlides/_rels/notesSlide3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4.xml"/><Relationship Id="rId1" Type="http://schemas.openxmlformats.org/officeDocument/2006/relationships/notesMaster" Target="../notesMasters/notesMaster1.xml"/></Relationships>
</file>

<file path=ppt/notesSlides/_rels/notesSlide3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5.xml"/><Relationship Id="rId1" Type="http://schemas.openxmlformats.org/officeDocument/2006/relationships/notesMaster" Target="../notesMasters/notesMaster1.xml"/></Relationships>
</file>

<file path=ppt/notesSlides/_rels/notesSlide3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6.xml"/><Relationship Id="rId1" Type="http://schemas.openxmlformats.org/officeDocument/2006/relationships/notesMaster" Target="../notesMasters/notesMaster1.xml"/></Relationships>
</file>

<file path=ppt/notesSlides/_rels/notesSlide3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7.xml"/><Relationship Id="rId1" Type="http://schemas.openxmlformats.org/officeDocument/2006/relationships/notesMaster" Target="../notesMasters/notesMaster1.xml"/></Relationships>
</file>

<file path=ppt/notesSlides/_rels/notesSlide3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8.xml"/><Relationship Id="rId1" Type="http://schemas.openxmlformats.org/officeDocument/2006/relationships/notesMaster" Target="../notesMasters/notesMaster1.xml"/></Relationships>
</file>

<file path=ppt/notesSlides/_rels/notesSlide3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9.xml"/><Relationship Id="rId1" Type="http://schemas.openxmlformats.org/officeDocument/2006/relationships/notesMaster" Target="../notesMasters/notesMaster1.xml"/></Relationships>
</file>

<file path=ppt/notesSlides/_rels/notesSlide3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0.xml"/><Relationship Id="rId1" Type="http://schemas.openxmlformats.org/officeDocument/2006/relationships/notesMaster" Target="../notesMasters/notesMaster1.xml"/></Relationships>
</file>

<file path=ppt/notesSlides/_rels/notesSlide3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1.xml"/><Relationship Id="rId1" Type="http://schemas.openxmlformats.org/officeDocument/2006/relationships/notesMaster" Target="../notesMasters/notesMaster1.xml"/></Relationships>
</file>

<file path=ppt/notesSlides/_rels/notesSlide3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2.xml"/><Relationship Id="rId1" Type="http://schemas.openxmlformats.org/officeDocument/2006/relationships/notesMaster" Target="../notesMasters/notesMaster1.xml"/></Relationships>
</file>

<file path=ppt/notesSlides/_rels/notesSlide3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3.xml"/><Relationship Id="rId1" Type="http://schemas.openxmlformats.org/officeDocument/2006/relationships/notesMaster" Target="../notesMasters/notesMaster1.xml"/></Relationships>
</file>

<file path=ppt/notesSlides/_rels/notesSlide3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4.xml"/><Relationship Id="rId1" Type="http://schemas.openxmlformats.org/officeDocument/2006/relationships/notesMaster" Target="../notesMasters/notesMaster1.xml"/></Relationships>
</file>

<file path=ppt/notesSlides/_rels/notesSlide3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5.xml"/><Relationship Id="rId1" Type="http://schemas.openxmlformats.org/officeDocument/2006/relationships/notesMaster" Target="../notesMasters/notesMaster1.xml"/></Relationships>
</file>

<file path=ppt/notesSlides/_rels/notesSlide3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6.xml"/><Relationship Id="rId1" Type="http://schemas.openxmlformats.org/officeDocument/2006/relationships/notesMaster" Target="../notesMasters/notesMaster1.xml"/></Relationships>
</file>

<file path=ppt/notesSlides/_rels/notesSlide3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7.xml"/><Relationship Id="rId1" Type="http://schemas.openxmlformats.org/officeDocument/2006/relationships/notesMaster" Target="../notesMasters/notesMaster1.xml"/></Relationships>
</file>

<file path=ppt/notesSlides/_rels/notesSlide3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8.xml"/><Relationship Id="rId1" Type="http://schemas.openxmlformats.org/officeDocument/2006/relationships/notesMaster" Target="../notesMasters/notesMaster1.xml"/></Relationships>
</file>

<file path=ppt/notesSlides/_rels/notesSlide3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9.xml"/><Relationship Id="rId1" Type="http://schemas.openxmlformats.org/officeDocument/2006/relationships/notesMaster" Target="../notesMasters/notesMaster1.xml"/></Relationships>
</file>

<file path=ppt/notesSlides/_rels/notesSlide3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0.xml"/><Relationship Id="rId1" Type="http://schemas.openxmlformats.org/officeDocument/2006/relationships/notesMaster" Target="../notesMasters/notesMaster1.xml"/></Relationships>
</file>

<file path=ppt/notesSlides/_rels/notesSlide3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1.xml"/><Relationship Id="rId1" Type="http://schemas.openxmlformats.org/officeDocument/2006/relationships/notesMaster" Target="../notesMasters/notesMaster1.xml"/></Relationships>
</file>

<file path=ppt/notesSlides/_rels/notesSlide3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2.xml"/><Relationship Id="rId1" Type="http://schemas.openxmlformats.org/officeDocument/2006/relationships/notesMaster" Target="../notesMasters/notesMaster1.xml"/></Relationships>
</file>

<file path=ppt/notesSlides/_rels/notesSlide3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3.xml"/><Relationship Id="rId1" Type="http://schemas.openxmlformats.org/officeDocument/2006/relationships/notesMaster" Target="../notesMasters/notesMaster1.xml"/></Relationships>
</file>

<file path=ppt/notesSlides/_rels/notesSlide3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4.xml"/><Relationship Id="rId1" Type="http://schemas.openxmlformats.org/officeDocument/2006/relationships/notesMaster" Target="../notesMasters/notesMaster1.xml"/></Relationships>
</file>

<file path=ppt/notesSlides/_rels/notesSlide3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5.xml"/><Relationship Id="rId1" Type="http://schemas.openxmlformats.org/officeDocument/2006/relationships/notesMaster" Target="../notesMasters/notesMaster1.xml"/></Relationships>
</file>

<file path=ppt/notesSlides/_rels/notesSlide3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6.xml"/><Relationship Id="rId1" Type="http://schemas.openxmlformats.org/officeDocument/2006/relationships/notesMaster" Target="../notesMasters/notesMaster1.xml"/></Relationships>
</file>

<file path=ppt/notesSlides/_rels/notesSlide3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7.xml"/><Relationship Id="rId1" Type="http://schemas.openxmlformats.org/officeDocument/2006/relationships/notesMaster" Target="../notesMasters/notesMaster1.xml"/></Relationships>
</file>

<file path=ppt/notesSlides/_rels/notesSlide3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8.xml"/><Relationship Id="rId1" Type="http://schemas.openxmlformats.org/officeDocument/2006/relationships/notesMaster" Target="../notesMasters/notesMaster1.xml"/></Relationships>
</file>

<file path=ppt/notesSlides/_rels/notesSlide3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9.xml"/><Relationship Id="rId1" Type="http://schemas.openxmlformats.org/officeDocument/2006/relationships/notesMaster" Target="../notesMasters/notesMaster1.xml"/></Relationships>
</file>

<file path=ppt/notesSlides/_rels/notesSlide3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0.xml"/><Relationship Id="rId1" Type="http://schemas.openxmlformats.org/officeDocument/2006/relationships/notesMaster" Target="../notesMasters/notesMaster1.xml"/></Relationships>
</file>

<file path=ppt/notesSlides/_rels/notesSlide3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1.xml"/><Relationship Id="rId1" Type="http://schemas.openxmlformats.org/officeDocument/2006/relationships/notesMaster" Target="../notesMasters/notesMaster1.xml"/></Relationships>
</file>

<file path=ppt/notesSlides/_rels/notesSlide3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2.xml"/><Relationship Id="rId1" Type="http://schemas.openxmlformats.org/officeDocument/2006/relationships/notesMaster" Target="../notesMasters/notesMaster1.xml"/></Relationships>
</file>

<file path=ppt/notesSlides/_rels/notesSlide3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3.xml"/><Relationship Id="rId1" Type="http://schemas.openxmlformats.org/officeDocument/2006/relationships/notesMaster" Target="../notesMasters/notesMaster1.xml"/></Relationships>
</file>

<file path=ppt/notesSlides/_rels/notesSlide3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4.xml"/><Relationship Id="rId1" Type="http://schemas.openxmlformats.org/officeDocument/2006/relationships/notesMaster" Target="../notesMasters/notesMaster1.xml"/></Relationships>
</file>

<file path=ppt/notesSlides/_rels/notesSlide3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5.xml"/><Relationship Id="rId1" Type="http://schemas.openxmlformats.org/officeDocument/2006/relationships/notesMaster" Target="../notesMasters/notesMaster1.xml"/></Relationships>
</file>

<file path=ppt/notesSlides/_rels/notesSlide3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6.xml"/><Relationship Id="rId1" Type="http://schemas.openxmlformats.org/officeDocument/2006/relationships/notesMaster" Target="../notesMasters/notesMaster1.xml"/></Relationships>
</file>

<file path=ppt/notesSlides/_rels/notesSlide3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7.xml"/><Relationship Id="rId1" Type="http://schemas.openxmlformats.org/officeDocument/2006/relationships/notesMaster" Target="../notesMasters/notesMaster1.xml"/></Relationships>
</file>

<file path=ppt/notesSlides/_rels/notesSlide3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8.xml"/><Relationship Id="rId1" Type="http://schemas.openxmlformats.org/officeDocument/2006/relationships/notesMaster" Target="../notesMasters/notesMaster1.xml"/></Relationships>
</file>

<file path=ppt/notesSlides/_rels/notesSlide3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9.xml"/><Relationship Id="rId1" Type="http://schemas.openxmlformats.org/officeDocument/2006/relationships/notesMaster" Target="../notesMasters/notesMaster1.xml"/></Relationships>
</file>

<file path=ppt/notesSlides/_rels/notesSlide3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0.xml"/><Relationship Id="rId1" Type="http://schemas.openxmlformats.org/officeDocument/2006/relationships/notesMaster" Target="../notesMasters/notesMaster1.xml"/></Relationships>
</file>

<file path=ppt/notesSlides/_rels/notesSlide3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1.xml"/><Relationship Id="rId1" Type="http://schemas.openxmlformats.org/officeDocument/2006/relationships/notesMaster" Target="../notesMasters/notesMaster1.xml"/></Relationships>
</file>

<file path=ppt/notesSlides/_rels/notesSlide3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2.xml"/><Relationship Id="rId1" Type="http://schemas.openxmlformats.org/officeDocument/2006/relationships/notesMaster" Target="../notesMasters/notesMaster1.xml"/></Relationships>
</file>

<file path=ppt/notesSlides/_rels/notesSlide3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3.xml"/><Relationship Id="rId1" Type="http://schemas.openxmlformats.org/officeDocument/2006/relationships/notesMaster" Target="../notesMasters/notesMaster1.xml"/></Relationships>
</file>

<file path=ppt/notesSlides/_rels/notesSlide3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4.xml"/><Relationship Id="rId1" Type="http://schemas.openxmlformats.org/officeDocument/2006/relationships/notesMaster" Target="../notesMasters/notesMaster1.xml"/></Relationships>
</file>

<file path=ppt/notesSlides/_rels/notesSlide3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5.xml"/><Relationship Id="rId1" Type="http://schemas.openxmlformats.org/officeDocument/2006/relationships/notesMaster" Target="../notesMasters/notesMaster1.xml"/></Relationships>
</file>

<file path=ppt/notesSlides/_rels/notesSlide3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6.xml"/><Relationship Id="rId1" Type="http://schemas.openxmlformats.org/officeDocument/2006/relationships/notesMaster" Target="../notesMasters/notesMaster1.xml"/></Relationships>
</file>

<file path=ppt/notesSlides/_rels/notesSlide3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7.xml"/><Relationship Id="rId1" Type="http://schemas.openxmlformats.org/officeDocument/2006/relationships/notesMaster" Target="../notesMasters/notesMaster1.xml"/></Relationships>
</file>

<file path=ppt/notesSlides/_rels/notesSlide3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8.xml"/><Relationship Id="rId1" Type="http://schemas.openxmlformats.org/officeDocument/2006/relationships/notesMaster" Target="../notesMasters/notesMaster1.xml"/></Relationships>
</file>

<file path=ppt/notesSlides/_rels/notesSlide3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9.xml"/><Relationship Id="rId1" Type="http://schemas.openxmlformats.org/officeDocument/2006/relationships/notesMaster" Target="../notesMasters/notesMaster1.xml"/></Relationships>
</file>

<file path=ppt/notesSlides/_rels/notesSlide3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0.xml"/><Relationship Id="rId1" Type="http://schemas.openxmlformats.org/officeDocument/2006/relationships/notesMaster" Target="../notesMasters/notesMaster1.xml"/></Relationships>
</file>

<file path=ppt/notesSlides/_rels/notesSlide3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1.xml"/><Relationship Id="rId1" Type="http://schemas.openxmlformats.org/officeDocument/2006/relationships/notesMaster" Target="../notesMasters/notesMaster1.xml"/></Relationships>
</file>

<file path=ppt/notesSlides/_rels/notesSlide4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2.xml"/><Relationship Id="rId1" Type="http://schemas.openxmlformats.org/officeDocument/2006/relationships/notesMaster" Target="../notesMasters/notesMaster1.xml"/></Relationships>
</file>

<file path=ppt/notesSlides/_rels/notesSlide4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3.xml"/><Relationship Id="rId1" Type="http://schemas.openxmlformats.org/officeDocument/2006/relationships/notesMaster" Target="../notesMasters/notesMaster1.xml"/></Relationships>
</file>

<file path=ppt/notesSlides/_rels/notesSlide4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4.xml"/><Relationship Id="rId1" Type="http://schemas.openxmlformats.org/officeDocument/2006/relationships/notesMaster" Target="../notesMasters/notesMaster1.xml"/></Relationships>
</file>

<file path=ppt/notesSlides/_rels/notesSlide4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5.xml"/><Relationship Id="rId1" Type="http://schemas.openxmlformats.org/officeDocument/2006/relationships/notesMaster" Target="../notesMasters/notesMaster1.xml"/></Relationships>
</file>

<file path=ppt/notesSlides/_rels/notesSlide4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6.xml"/><Relationship Id="rId1" Type="http://schemas.openxmlformats.org/officeDocument/2006/relationships/notesMaster" Target="../notesMasters/notesMaster1.xml"/></Relationships>
</file>

<file path=ppt/notesSlides/_rels/notesSlide4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7.xml"/><Relationship Id="rId1" Type="http://schemas.openxmlformats.org/officeDocument/2006/relationships/notesMaster" Target="../notesMasters/notesMaster1.xml"/></Relationships>
</file>

<file path=ppt/notesSlides/_rels/notesSlide4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8.xml"/><Relationship Id="rId1" Type="http://schemas.openxmlformats.org/officeDocument/2006/relationships/notesMaster" Target="../notesMasters/notesMaster1.xml"/></Relationships>
</file>

<file path=ppt/notesSlides/_rels/notesSlide4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9.xml"/><Relationship Id="rId1" Type="http://schemas.openxmlformats.org/officeDocument/2006/relationships/notesMaster" Target="../notesMasters/notesMaster1.xml"/></Relationships>
</file>

<file path=ppt/notesSlides/_rels/notesSlide4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0.xml"/><Relationship Id="rId1" Type="http://schemas.openxmlformats.org/officeDocument/2006/relationships/notesMaster" Target="../notesMasters/notesMaster1.xml"/></Relationships>
</file>

<file path=ppt/notesSlides/_rels/notesSlide4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1.xml"/><Relationship Id="rId1" Type="http://schemas.openxmlformats.org/officeDocument/2006/relationships/notesMaster" Target="../notesMasters/notesMaster1.xml"/></Relationships>
</file>

<file path=ppt/notesSlides/_rels/notesSlide4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2.xml"/><Relationship Id="rId1" Type="http://schemas.openxmlformats.org/officeDocument/2006/relationships/notesMaster" Target="../notesMasters/notesMaster1.xml"/></Relationships>
</file>

<file path=ppt/notesSlides/_rels/notesSlide4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3.xml"/><Relationship Id="rId1" Type="http://schemas.openxmlformats.org/officeDocument/2006/relationships/notesMaster" Target="../notesMasters/notesMaster1.xml"/></Relationships>
</file>

<file path=ppt/notesSlides/_rels/notesSlide4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4.xml"/><Relationship Id="rId1" Type="http://schemas.openxmlformats.org/officeDocument/2006/relationships/notesMaster" Target="../notesMasters/notesMaster1.xml"/></Relationships>
</file>

<file path=ppt/notesSlides/_rels/notesSlide4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5.xml"/><Relationship Id="rId1" Type="http://schemas.openxmlformats.org/officeDocument/2006/relationships/notesMaster" Target="../notesMasters/notesMaster1.xml"/></Relationships>
</file>

<file path=ppt/notesSlides/_rels/notesSlide4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6.xml"/><Relationship Id="rId1" Type="http://schemas.openxmlformats.org/officeDocument/2006/relationships/notesMaster" Target="../notesMasters/notesMaster1.xml"/></Relationships>
</file>

<file path=ppt/notesSlides/_rels/notesSlide4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7.xml"/><Relationship Id="rId1" Type="http://schemas.openxmlformats.org/officeDocument/2006/relationships/notesMaster" Target="../notesMasters/notesMaster1.xml"/></Relationships>
</file>

<file path=ppt/notesSlides/_rels/notesSlide4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8.xml"/><Relationship Id="rId1" Type="http://schemas.openxmlformats.org/officeDocument/2006/relationships/notesMaster" Target="../notesMasters/notesMaster1.xml"/></Relationships>
</file>

<file path=ppt/notesSlides/_rels/notesSlide4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9.xml"/><Relationship Id="rId1" Type="http://schemas.openxmlformats.org/officeDocument/2006/relationships/notesMaster" Target="../notesMasters/notesMaster1.xml"/></Relationships>
</file>

<file path=ppt/notesSlides/_rels/notesSlide4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0.xml"/><Relationship Id="rId1" Type="http://schemas.openxmlformats.org/officeDocument/2006/relationships/notesMaster" Target="../notesMasters/notesMaster1.xml"/></Relationships>
</file>

<file path=ppt/notesSlides/_rels/notesSlide4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1.xml"/><Relationship Id="rId1" Type="http://schemas.openxmlformats.org/officeDocument/2006/relationships/notesMaster" Target="../notesMasters/notesMaster1.xml"/></Relationships>
</file>

<file path=ppt/notesSlides/_rels/notesSlide4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2.xml"/><Relationship Id="rId1" Type="http://schemas.openxmlformats.org/officeDocument/2006/relationships/notesMaster" Target="../notesMasters/notesMaster1.xml"/></Relationships>
</file>

<file path=ppt/notesSlides/_rels/notesSlide4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3.xml"/><Relationship Id="rId1" Type="http://schemas.openxmlformats.org/officeDocument/2006/relationships/notesMaster" Target="../notesMasters/notesMaster1.xml"/></Relationships>
</file>

<file path=ppt/notesSlides/_rels/notesSlide4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4.xml"/><Relationship Id="rId1" Type="http://schemas.openxmlformats.org/officeDocument/2006/relationships/notesMaster" Target="../notesMasters/notesMaster1.xml"/></Relationships>
</file>

<file path=ppt/notesSlides/_rels/notesSlide4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5.xml"/><Relationship Id="rId1" Type="http://schemas.openxmlformats.org/officeDocument/2006/relationships/notesMaster" Target="../notesMasters/notesMaster1.xml"/></Relationships>
</file>

<file path=ppt/notesSlides/_rels/notesSlide4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6.xml"/><Relationship Id="rId1" Type="http://schemas.openxmlformats.org/officeDocument/2006/relationships/notesMaster" Target="../notesMasters/notesMaster1.xml"/></Relationships>
</file>

<file path=ppt/notesSlides/_rels/notesSlide4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7.xml"/><Relationship Id="rId1" Type="http://schemas.openxmlformats.org/officeDocument/2006/relationships/notesMaster" Target="../notesMasters/notesMaster1.xml"/></Relationships>
</file>

<file path=ppt/notesSlides/_rels/notesSlide4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8.xml"/><Relationship Id="rId1" Type="http://schemas.openxmlformats.org/officeDocument/2006/relationships/notesMaster" Target="../notesMasters/notesMaster1.xml"/></Relationships>
</file>

<file path=ppt/notesSlides/_rels/notesSlide4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9.xml"/><Relationship Id="rId1" Type="http://schemas.openxmlformats.org/officeDocument/2006/relationships/notesMaster" Target="../notesMasters/notesMaster1.xml"/></Relationships>
</file>

<file path=ppt/notesSlides/_rels/notesSlide4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0.xml"/><Relationship Id="rId1" Type="http://schemas.openxmlformats.org/officeDocument/2006/relationships/notesMaster" Target="../notesMasters/notesMaster1.xml"/></Relationships>
</file>

<file path=ppt/notesSlides/_rels/notesSlide4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1.xml"/><Relationship Id="rId1" Type="http://schemas.openxmlformats.org/officeDocument/2006/relationships/notesMaster" Target="../notesMasters/notesMaster1.xml"/></Relationships>
</file>

<file path=ppt/notesSlides/_rels/notesSlide4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2.xml"/><Relationship Id="rId1" Type="http://schemas.openxmlformats.org/officeDocument/2006/relationships/notesMaster" Target="../notesMasters/notesMaster1.xml"/></Relationships>
</file>

<file path=ppt/notesSlides/_rels/notesSlide4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3.xml"/><Relationship Id="rId1" Type="http://schemas.openxmlformats.org/officeDocument/2006/relationships/notesMaster" Target="../notesMasters/notesMaster1.xml"/></Relationships>
</file>

<file path=ppt/notesSlides/_rels/notesSlide4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4.xml"/><Relationship Id="rId1" Type="http://schemas.openxmlformats.org/officeDocument/2006/relationships/notesMaster" Target="../notesMasters/notesMaster1.xml"/></Relationships>
</file>

<file path=ppt/notesSlides/_rels/notesSlide4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5.xml"/><Relationship Id="rId1" Type="http://schemas.openxmlformats.org/officeDocument/2006/relationships/notesMaster" Target="../notesMasters/notesMaster1.xml"/></Relationships>
</file>

<file path=ppt/notesSlides/_rels/notesSlide4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6.xml"/><Relationship Id="rId1" Type="http://schemas.openxmlformats.org/officeDocument/2006/relationships/notesMaster" Target="../notesMasters/notesMaster1.xml"/></Relationships>
</file>

<file path=ppt/notesSlides/_rels/notesSlide4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7.xml"/><Relationship Id="rId1" Type="http://schemas.openxmlformats.org/officeDocument/2006/relationships/notesMaster" Target="../notesMasters/notesMaster1.xml"/></Relationships>
</file>

<file path=ppt/notesSlides/_rels/notesSlide4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8.xml"/><Relationship Id="rId1" Type="http://schemas.openxmlformats.org/officeDocument/2006/relationships/notesMaster" Target="../notesMasters/notesMaster1.xml"/></Relationships>
</file>

<file path=ppt/notesSlides/_rels/notesSlide4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9.xml"/><Relationship Id="rId1" Type="http://schemas.openxmlformats.org/officeDocument/2006/relationships/notesMaster" Target="../notesMasters/notesMaster1.xml"/></Relationships>
</file>

<file path=ppt/notesSlides/_rels/notesSlide4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0.xml"/><Relationship Id="rId1" Type="http://schemas.openxmlformats.org/officeDocument/2006/relationships/notesMaster" Target="../notesMasters/notesMaster1.xml"/></Relationships>
</file>

<file path=ppt/notesSlides/_rels/notesSlide4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1.xml"/><Relationship Id="rId1" Type="http://schemas.openxmlformats.org/officeDocument/2006/relationships/notesMaster" Target="../notesMasters/notesMaster1.xml"/></Relationships>
</file>

<file path=ppt/notesSlides/_rels/notesSlide4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2.xml"/><Relationship Id="rId1" Type="http://schemas.openxmlformats.org/officeDocument/2006/relationships/notesMaster" Target="../notesMasters/notesMaster1.xml"/></Relationships>
</file>

<file path=ppt/notesSlides/_rels/notesSlide4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3.xml"/><Relationship Id="rId1" Type="http://schemas.openxmlformats.org/officeDocument/2006/relationships/notesMaster" Target="../notesMasters/notesMaster1.xml"/></Relationships>
</file>

<file path=ppt/notesSlides/_rels/notesSlide4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4.xml"/><Relationship Id="rId1" Type="http://schemas.openxmlformats.org/officeDocument/2006/relationships/notesMaster" Target="../notesMasters/notesMaster1.xml"/></Relationships>
</file>

<file path=ppt/notesSlides/_rels/notesSlide4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5.xml"/><Relationship Id="rId1" Type="http://schemas.openxmlformats.org/officeDocument/2006/relationships/notesMaster" Target="../notesMasters/notesMaster1.xml"/></Relationships>
</file>

<file path=ppt/notesSlides/_rels/notesSlide4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6.xml"/><Relationship Id="rId1" Type="http://schemas.openxmlformats.org/officeDocument/2006/relationships/notesMaster" Target="../notesMasters/notesMaster1.xml"/></Relationships>
</file>

<file path=ppt/notesSlides/_rels/notesSlide4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7.xml"/><Relationship Id="rId1" Type="http://schemas.openxmlformats.org/officeDocument/2006/relationships/notesMaster" Target="../notesMasters/notesMaster1.xml"/></Relationships>
</file>

<file path=ppt/notesSlides/_rels/notesSlide4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8.xml"/><Relationship Id="rId1" Type="http://schemas.openxmlformats.org/officeDocument/2006/relationships/notesMaster" Target="../notesMasters/notesMaster1.xml"/></Relationships>
</file>

<file path=ppt/notesSlides/_rels/notesSlide4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9.xml"/><Relationship Id="rId1" Type="http://schemas.openxmlformats.org/officeDocument/2006/relationships/notesMaster" Target="../notesMasters/notesMaster1.xml"/></Relationships>
</file>

<file path=ppt/notesSlides/_rels/notesSlide4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0.xml"/><Relationship Id="rId1" Type="http://schemas.openxmlformats.org/officeDocument/2006/relationships/notesMaster" Target="../notesMasters/notesMaster1.xml"/></Relationships>
</file>

<file path=ppt/notesSlides/_rels/notesSlide4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1.xml"/><Relationship Id="rId1" Type="http://schemas.openxmlformats.org/officeDocument/2006/relationships/notesMaster" Target="../notesMasters/notesMaster1.xml"/></Relationships>
</file>

<file path=ppt/notesSlides/_rels/notesSlide4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2.xml"/><Relationship Id="rId1" Type="http://schemas.openxmlformats.org/officeDocument/2006/relationships/notesMaster" Target="../notesMasters/notesMaster1.xml"/></Relationships>
</file>

<file path=ppt/notesSlides/_rels/notesSlide4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3.xml"/><Relationship Id="rId1" Type="http://schemas.openxmlformats.org/officeDocument/2006/relationships/notesMaster" Target="../notesMasters/notesMaster1.xml"/></Relationships>
</file>

<file path=ppt/notesSlides/_rels/notesSlide4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4.xml"/><Relationship Id="rId1" Type="http://schemas.openxmlformats.org/officeDocument/2006/relationships/notesMaster" Target="../notesMasters/notesMaster1.xml"/></Relationships>
</file>

<file path=ppt/notesSlides/_rels/notesSlide4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5.xml"/><Relationship Id="rId1" Type="http://schemas.openxmlformats.org/officeDocument/2006/relationships/notesMaster" Target="../notesMasters/notesMaster1.xml"/></Relationships>
</file>

<file path=ppt/notesSlides/_rels/notesSlide4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6.xml"/><Relationship Id="rId1" Type="http://schemas.openxmlformats.org/officeDocument/2006/relationships/notesMaster" Target="../notesMasters/notesMaster1.xml"/></Relationships>
</file>

<file path=ppt/notesSlides/_rels/notesSlide4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7.xml"/><Relationship Id="rId1" Type="http://schemas.openxmlformats.org/officeDocument/2006/relationships/notesMaster" Target="../notesMasters/notesMaster1.xml"/></Relationships>
</file>

<file path=ppt/notesSlides/_rels/notesSlide4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8.xml"/><Relationship Id="rId1" Type="http://schemas.openxmlformats.org/officeDocument/2006/relationships/notesMaster" Target="../notesMasters/notesMaster1.xml"/></Relationships>
</file>

<file path=ppt/notesSlides/_rels/notesSlide4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9.xml"/><Relationship Id="rId1" Type="http://schemas.openxmlformats.org/officeDocument/2006/relationships/notesMaster" Target="../notesMasters/notesMaster1.xml"/></Relationships>
</file>

<file path=ppt/notesSlides/_rels/notesSlide4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0.xml"/><Relationship Id="rId1" Type="http://schemas.openxmlformats.org/officeDocument/2006/relationships/notesMaster" Target="../notesMasters/notesMaster1.xml"/></Relationships>
</file>

<file path=ppt/notesSlides/_rels/notesSlide4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1.xml"/><Relationship Id="rId1" Type="http://schemas.openxmlformats.org/officeDocument/2006/relationships/notesMaster" Target="../notesMasters/notesMaster1.xml"/></Relationships>
</file>

<file path=ppt/notesSlides/_rels/notesSlide4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2.xml"/><Relationship Id="rId1" Type="http://schemas.openxmlformats.org/officeDocument/2006/relationships/notesMaster" Target="../notesMasters/notesMaster1.xml"/></Relationships>
</file>

<file path=ppt/notesSlides/_rels/notesSlide4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3.xml"/><Relationship Id="rId1" Type="http://schemas.openxmlformats.org/officeDocument/2006/relationships/notesMaster" Target="../notesMasters/notesMaster1.xml"/></Relationships>
</file>

<file path=ppt/notesSlides/_rels/notesSlide4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4.xml"/><Relationship Id="rId1" Type="http://schemas.openxmlformats.org/officeDocument/2006/relationships/notesMaster" Target="../notesMasters/notesMaster1.xml"/></Relationships>
</file>

<file path=ppt/notesSlides/_rels/notesSlide4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5.xml"/><Relationship Id="rId1" Type="http://schemas.openxmlformats.org/officeDocument/2006/relationships/notesMaster" Target="../notesMasters/notesMaster1.xml"/></Relationships>
</file>

<file path=ppt/notesSlides/_rels/notesSlide4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6.xml"/><Relationship Id="rId1" Type="http://schemas.openxmlformats.org/officeDocument/2006/relationships/notesMaster" Target="../notesMasters/notesMaster1.xml"/></Relationships>
</file>

<file path=ppt/notesSlides/_rels/notesSlide4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7.xml"/><Relationship Id="rId1" Type="http://schemas.openxmlformats.org/officeDocument/2006/relationships/notesMaster" Target="../notesMasters/notesMaster1.xml"/></Relationships>
</file>

<file path=ppt/notesSlides/_rels/notesSlide4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8.xml"/><Relationship Id="rId1" Type="http://schemas.openxmlformats.org/officeDocument/2006/relationships/notesMaster" Target="../notesMasters/notesMaster1.xml"/></Relationships>
</file>

<file path=ppt/notesSlides/_rels/notesSlide4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9.xml"/><Relationship Id="rId1" Type="http://schemas.openxmlformats.org/officeDocument/2006/relationships/notesMaster" Target="../notesMasters/notesMaster1.xml"/></Relationships>
</file>

<file path=ppt/notesSlides/_rels/notesSlide4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0.xml"/><Relationship Id="rId1" Type="http://schemas.openxmlformats.org/officeDocument/2006/relationships/notesMaster" Target="../notesMasters/notesMaster1.xml"/></Relationships>
</file>

<file path=ppt/notesSlides/_rels/notesSlide4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1.xml"/><Relationship Id="rId1" Type="http://schemas.openxmlformats.org/officeDocument/2006/relationships/notesMaster" Target="../notesMasters/notesMaster1.xml"/></Relationships>
</file>

<file path=ppt/notesSlides/_rels/notesSlide4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2.xml"/><Relationship Id="rId1" Type="http://schemas.openxmlformats.org/officeDocument/2006/relationships/notesMaster" Target="../notesMasters/notesMaster1.xml"/></Relationships>
</file>

<file path=ppt/notesSlides/_rels/notesSlide4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3.xml"/><Relationship Id="rId1" Type="http://schemas.openxmlformats.org/officeDocument/2006/relationships/notesMaster" Target="../notesMasters/notesMaster1.xml"/></Relationships>
</file>

<file path=ppt/notesSlides/_rels/notesSlide4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4.xml"/><Relationship Id="rId1" Type="http://schemas.openxmlformats.org/officeDocument/2006/relationships/notesMaster" Target="../notesMasters/notesMaster1.xml"/></Relationships>
</file>

<file path=ppt/notesSlides/_rels/notesSlide4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5.xml"/><Relationship Id="rId1" Type="http://schemas.openxmlformats.org/officeDocument/2006/relationships/notesMaster" Target="../notesMasters/notesMaster1.xml"/></Relationships>
</file>

<file path=ppt/notesSlides/_rels/notesSlide4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6.xml"/><Relationship Id="rId1" Type="http://schemas.openxmlformats.org/officeDocument/2006/relationships/notesMaster" Target="../notesMasters/notesMaster1.xml"/></Relationships>
</file>

<file path=ppt/notesSlides/_rels/notesSlide4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7.xml"/><Relationship Id="rId1" Type="http://schemas.openxmlformats.org/officeDocument/2006/relationships/notesMaster" Target="../notesMasters/notesMaster1.xml"/></Relationships>
</file>

<file path=ppt/notesSlides/_rels/notesSlide4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8.xml"/><Relationship Id="rId1" Type="http://schemas.openxmlformats.org/officeDocument/2006/relationships/notesMaster" Target="../notesMasters/notesMaster1.xml"/></Relationships>
</file>

<file path=ppt/notesSlides/_rels/notesSlide4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9.xml"/><Relationship Id="rId1" Type="http://schemas.openxmlformats.org/officeDocument/2006/relationships/notesMaster" Target="../notesMasters/notesMaster1.xml"/></Relationships>
</file>

<file path=ppt/notesSlides/_rels/notesSlide4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43d64603c8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143d64603c8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13d11ca828b_0_4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g13d11ca828b_0_4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13d11ca828b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13d11ca828b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13d11ca828b_0_5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g13d11ca828b_0_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13d11ca828b_0_5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g13d11ca828b_0_5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3d11ca828b_0_4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g13d11ca828b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13d11ca828b_0_4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g13d11ca828b_0_4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13d11ca828b_0_4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g13d11ca828b_0_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13d11ca828b_0_4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g13d11ca828b_0_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13d11ca828b_0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g13d11ca828b_0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13d11ca828b_0_5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g13d11ca828b_0_5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13d11ca828b_0_5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g13d11ca828b_0_5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13d11ca828b_0_5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g13d11ca828b_0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13d11ca828b_0_5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g13d11ca828b_0_5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13d11ca828b_0_5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g13d11ca828b_0_5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13d11ca828b_0_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g13d11ca828b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13d11ca828b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g13d11ca828b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13d11ca828b_0_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g13d11ca828b_0_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3d11ca828b_0_5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g13d11ca828b_0_5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13d11ca828b_0_5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g13d11ca828b_0_5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13d11ca828b_0_5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g13d11ca828b_0_5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13d11ca828b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g13d11ca828b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13d11ca828b_0_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g13d11ca828b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13d11ca828b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g13d11ca828b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13d11ca828b_0_8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g13d11ca828b_0_8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13d11ca828b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g13d11ca828b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13d11ca828b_0_7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g13d11ca828b_0_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13d11ca828b_0_6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g13d11ca828b_0_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13d11ca828b_0_7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g13d11ca828b_0_7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13d11ca828b_0_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g13d11ca828b_0_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3d11ca828b_0_7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g13d11ca828b_0_7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13d11ca828b_0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g13d11ca828b_0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143d64603c8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143d64603c8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143d64603c8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143d64603c8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143d64603c8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143d64603c8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143d64603c8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143d64603c8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13d11ca828b_0_1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g13d11ca828b_0_1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13d11ca828b_0_10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13d11ca828b_0_10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13dd8828c27_0_7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g13dd8828c27_0_7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13d11ca828b_0_1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g13d11ca828b_0_1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13e72234923_0_9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g13e72234923_0_9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13d11ca828b_0_1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g13d11ca828b_0_1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42883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13d11ca828b_0_1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g13d11ca828b_0_1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13e72234923_0_9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Subitizing starts out with perceptual wiring and firing.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g13e72234923_0_9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13d11ca828b_0_1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WHAT!! That’s a big one!</a:t>
            </a:r>
            <a:endParaRPr/>
          </a:p>
        </p:txBody>
      </p:sp>
      <p:sp>
        <p:nvSpPr>
          <p:cNvPr id="611" name="Google Shape;611;g13d11ca828b_0_1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13d11ca828b_0_10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g13d11ca828b_0_10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13d11ca828b_0_1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g13d11ca828b_0_1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13d11ca828b_0_1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g13d11ca828b_0_1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13d11ca828b_0_20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g13d11ca828b_0_20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13d11ca828b_0_2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13d11ca828b_0_2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13dd8828c27_0_7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g13dd8828c27_0_7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13d11ca828b_0_2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13d11ca828b_0_2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13dd8828c27_0_7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g13dd8828c27_0_7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13d11ca828b_0_2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13d11ca828b_0_2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13dd8828c27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g13dd8828c27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13d11ca828b_0_2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13d11ca828b_0_2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13d11ca828b_0_14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g13d11ca828b_0_14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13d11ca828b_0_1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g13d11ca828b_0_1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143d64603c8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g143d64603c8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143d64603c8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143d64603c8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143d64603c8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g143d64603c8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143d64603c8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143d64603c8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143d64603c8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g143d64603c8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197ca41651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197ca416518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97ca416518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Five is one more than four</a:t>
            </a:r>
            <a:endParaRPr/>
          </a:p>
        </p:txBody>
      </p:sp>
      <p:sp>
        <p:nvSpPr>
          <p:cNvPr id="731" name="Google Shape;731;g197ca416518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197ca41651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197ca416518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841207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197ca416518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much is this? What happened?  Why isn’t it a set of five any more?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we do to get our set of 5 circles again? What do we need?  </a:t>
            </a:r>
            <a:endParaRPr/>
          </a:p>
        </p:txBody>
      </p:sp>
      <p:sp>
        <p:nvSpPr>
          <p:cNvPr id="744" name="Google Shape;744;g197ca416518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197ca416518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197ca416518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197ca416518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that?!   That’s still 4 circles and a mouse!!! So do we have 4 circles?  Yes,  but No, we have 4 circles and a mouse!!</a:t>
            </a:r>
            <a:endParaRPr/>
          </a:p>
        </p:txBody>
      </p:sp>
      <p:sp>
        <p:nvSpPr>
          <p:cNvPr id="756" name="Google Shape;756;g197ca416518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197ca416518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197ca416518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197ca416518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much is this? What happened?  Why isn’t it a set of five any more?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we do to get our set of 5 circles again? What do we need?  </a:t>
            </a:r>
            <a:endParaRPr/>
          </a:p>
        </p:txBody>
      </p:sp>
      <p:sp>
        <p:nvSpPr>
          <p:cNvPr id="769" name="Google Shape;769;g197ca416518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197ca416518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197ca416518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197ca416518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about this?  Do we have 5 circles? </a:t>
            </a:r>
            <a:endParaRPr/>
          </a:p>
        </p:txBody>
      </p:sp>
      <p:sp>
        <p:nvSpPr>
          <p:cNvPr id="781" name="Google Shape;781;g197ca416518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197ca416518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197ca416518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197ca416518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much is this? What happened?  Why isn’t it a set of five any more?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we do to get our set of 5 circles again? What do we need?  </a:t>
            </a:r>
            <a:endParaRPr/>
          </a:p>
        </p:txBody>
      </p:sp>
      <p:sp>
        <p:nvSpPr>
          <p:cNvPr id="794" name="Google Shape;794;g197ca416518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197ca416518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" name="Google Shape;802;g197ca416518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197ca416518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five is one more than four…  Keep an eye out for that. </a:t>
            </a:r>
            <a:endParaRPr/>
          </a:p>
        </p:txBody>
      </p:sp>
      <p:sp>
        <p:nvSpPr>
          <p:cNvPr id="806" name="Google Shape;806;g197ca416518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197ca416518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197ca416518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197ca416518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g197ca416518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197ca416518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197ca416518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13dd8828c27_0_13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g13dd8828c27_0_13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13dd8828c27_0_13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0" name="Google Shape;840;g13dd8828c27_0_13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13dd8828c27_0_8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4" name="Google Shape;844;g13dd8828c27_0_8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143d64603c8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143d64603c8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143d64603c8_0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6" name="Google Shape;856;g143d64603c8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13dd8828c27_0_8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13dd8828c27_0_8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143d64603c8_0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Four tall fingers and a thumb finger!</a:t>
            </a:r>
            <a:endParaRPr/>
          </a:p>
        </p:txBody>
      </p:sp>
      <p:sp>
        <p:nvSpPr>
          <p:cNvPr id="871" name="Google Shape;871;g143d64603c8_0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13dd8828c27_0_1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1" name="Google Shape;881;g13dd8828c27_0_1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13dd8828c27_0_10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6" name="Google Shape;886;g13dd8828c27_0_10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13dd8828c27_0_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13dd8828c27_0_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13dd8828c27_0_1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1" name="Google Shape;901;g13dd8828c27_0_1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197ca416518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197ca416518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13dd8828c27_0_1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3" name="Google Shape;913;g13dd8828c27_0_1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13dd8828c27_0_1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2" name="Google Shape;922;g13dd8828c27_0_1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13dd8828c27_0_1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6" name="Google Shape;926;g13dd8828c27_0_1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197ca416518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197ca416518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13dd8828c27_0_1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g13dd8828c27_0_1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13dd8828c27_0_10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9" name="Google Shape;949;g13dd8828c27_0_10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13dd8828c27_0_10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g13dd8828c27_0_10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13dd8828c27_0_1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8" name="Google Shape;958;g13dd8828c27_0_1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13dd8828c27_0_10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g13dd8828c27_0_10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13dd8828c27_0_10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g13dd8828c27_0_10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13dd8828c27_0_10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1" name="Google Shape;971;g13dd8828c27_0_10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g13dd8828c27_0_10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g13dd8828c27_0_10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13dd8828c27_0_10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1" name="Google Shape;981;g13dd8828c27_0_10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13dd8828c27_0_10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g13dd8828c27_0_10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13dd8828c27_0_8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13dd8828c27_0_8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13dd8828c27_0_8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8" name="Google Shape;998;g13dd8828c27_0_8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13dd8828c27_0_9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13dd8828c27_0_9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13dd8828c27_0_1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g13dd8828c27_0_1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13dd8828c27_0_9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13dd8828c27_0_9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13dd8828c27_0_9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9" name="Google Shape;1029;g13dd8828c27_0_9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13dd8828c27_0_9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13dd8828c27_0_9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13dd8828c27_0_9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1" name="Google Shape;1041;g13dd8828c27_0_9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13dd8828c27_0_9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13dd8828c27_0_9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g143d646110f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Discuss that you have seen 5 before in one set.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Now we are going to see 5 broken down into two sets, just like we have for one thru four.</a:t>
            </a:r>
            <a:endParaRPr/>
          </a:p>
        </p:txBody>
      </p:sp>
      <p:sp>
        <p:nvSpPr>
          <p:cNvPr id="1054" name="Google Shape;1054;g143d646110f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g143d646110f_1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Subitizing starts out with perceptual wiring and firing. But it is at all times more than that as well.  </a:t>
            </a:r>
            <a:r>
              <a:rPr lang="en" sz="1100">
                <a:solidFill>
                  <a:schemeClr val="dk1"/>
                </a:solidFill>
              </a:rPr>
              <a:t>Develop classroom community, language, and precision in thinking.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100">
                <a:solidFill>
                  <a:schemeClr val="dk1"/>
                </a:solidFill>
              </a:rPr>
              <a:t>For instance, INTRODUCING FIVE.  I know that subitizing past 4 is more strenuous than subitizing 4 and under.  So when I introduce 5, I continue working on other important topics.  In this way, we have time to develop a sense of fiveness because we are playing with it while also discussing other precise, critical, daily habit level messages and understanding. 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3" name="Google Shape;1063;g143d646110f_1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g143d646110f_1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What’s that?!   That’s still 4 circles and a mouse!!! So do we have 4 circles?  No, we have 4 circles and a mouse!!</a:t>
            </a:r>
            <a:endParaRPr/>
          </a:p>
        </p:txBody>
      </p:sp>
      <p:sp>
        <p:nvSpPr>
          <p:cNvPr id="1067" name="Google Shape;1067;g143d646110f_1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g143d646110f_1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Subitizing starts out with perceptual wiring and firing. But it is at all times more than that as well.  </a:t>
            </a:r>
            <a:r>
              <a:rPr lang="en" sz="1100">
                <a:solidFill>
                  <a:schemeClr val="dk1"/>
                </a:solidFill>
              </a:rPr>
              <a:t>Develop classroom community, language, and precision in thinking.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100">
                <a:solidFill>
                  <a:schemeClr val="dk1"/>
                </a:solidFill>
              </a:rPr>
              <a:t>For instance, INTRODUCING FIVE.  I know that subitizing past 4 is more strenuous than subitizing 4 and under.  So when I introduce 5, I continue working on other important topics.  In this way, we have time to develop a sense of fiveness because we are playing with it while also discussing other precise, critical, daily habit level messages and understanding. 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72" name="Google Shape;1072;g143d646110f_1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143d646110f_1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How much is this? What happened?  Why isn’t it a set of five any more?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What could we do to get our set of 5 circles again? What do we need?  </a:t>
            </a:r>
            <a:endParaRPr/>
          </a:p>
        </p:txBody>
      </p:sp>
      <p:sp>
        <p:nvSpPr>
          <p:cNvPr id="1076" name="Google Shape;1076;g143d646110f_1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g143d646110f_1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Subitizing starts out with perceptual wiring and firing. But it is at all times more than that as well.  </a:t>
            </a:r>
            <a:r>
              <a:rPr lang="en" sz="1100">
                <a:solidFill>
                  <a:schemeClr val="dk1"/>
                </a:solidFill>
              </a:rPr>
              <a:t>Develop classroom community, language, and precision in thinking.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100">
                <a:solidFill>
                  <a:schemeClr val="dk1"/>
                </a:solidFill>
              </a:rPr>
              <a:t>For instance, INTRODUCING FIVE.  I know that subitizing past 4 is more strenuous than subitizing 4 and under.  So when I introduce 5, I continue working on other important topics.  In this way, we have time to develop a sense of fiveness because we are playing with it while also discussing other precise, critical, daily habit level messages and understanding. 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4" name="Google Shape;1084;g143d646110f_1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g143d646110f_1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What about this?  Do we have 5 circles? </a:t>
            </a:r>
            <a:endParaRPr/>
          </a:p>
        </p:txBody>
      </p:sp>
      <p:sp>
        <p:nvSpPr>
          <p:cNvPr id="1088" name="Google Shape;1088;g143d646110f_1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143d646110f_1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Subitizing starts out with perceptual wiring and firing. But it is at all times more than that as well.  </a:t>
            </a:r>
            <a:r>
              <a:rPr lang="en" sz="1100">
                <a:solidFill>
                  <a:schemeClr val="dk1"/>
                </a:solidFill>
              </a:rPr>
              <a:t>Develop classroom community, language, and precision in thinking.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100">
                <a:solidFill>
                  <a:schemeClr val="dk1"/>
                </a:solidFill>
              </a:rPr>
              <a:t>For instance, INTRODUCING FIVE.  I know that subitizing past 4 is more strenuous than subitizing 4 and under.  So when I introduce 5, I continue working on other important topics.  In this way, we have time to develop a sense of fiveness because we are playing with it while also discussing other precise, critical, daily habit level messages and understanding. 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7" name="Google Shape;1097;g143d646110f_1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g143d646110f_1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How much is this? What happened?  Why isn’t it a set of five any more?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What could we do to get our set of 5 circles again? What do we need?  </a:t>
            </a:r>
            <a:endParaRPr/>
          </a:p>
        </p:txBody>
      </p:sp>
      <p:sp>
        <p:nvSpPr>
          <p:cNvPr id="1101" name="Google Shape;1101;g143d646110f_1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143d646110f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Subitizing starts out with perceptual wiring and firing. But it is at all times more than that as well.  </a:t>
            </a:r>
            <a:r>
              <a:rPr lang="en" sz="1100">
                <a:solidFill>
                  <a:schemeClr val="dk1"/>
                </a:solidFill>
              </a:rPr>
              <a:t>Develop classroom community, language, and precision in thinking.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100">
                <a:solidFill>
                  <a:schemeClr val="dk1"/>
                </a:solidFill>
              </a:rPr>
              <a:t>For instance, INTRODUCING FIVE.  I know that subitizing past 4 is more strenuous than subitizing 4 and under.  So when I introduce 5, I continue working on other important topics.  In this way, we have time to develop a sense of fiveness because we are playing with it while also discussing other precise, critical, daily habit level messages and understanding. 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9" name="Google Shape;1109;g143d646110f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g143d646110f_1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So five is one more than four…  Keep an eye out for that. </a:t>
            </a:r>
            <a:endParaRPr/>
          </a:p>
        </p:txBody>
      </p:sp>
      <p:sp>
        <p:nvSpPr>
          <p:cNvPr id="1113" name="Google Shape;1113;g143d646110f_1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g13dd8828c27_0_9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2" name="Google Shape;1122;g13dd8828c27_0_9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13dd8828c27_0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13dd8828c27_0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g13dd8828c27_0_1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7" name="Google Shape;1137;g13dd8828c27_0_1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g13dd8828c27_0_1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" name="Google Shape;1145;g13dd8828c27_0_1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13dd8828c27_0_1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1" name="Google Shape;1151;g13dd8828c27_0_1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g13dd8828c27_0_13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0" name="Google Shape;1160;g13dd8828c27_0_1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13dd8828c27_0_1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g13dd8828c27_0_1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3dd8828c27_0_9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9" name="Google Shape;1169;g13dd8828c27_0_9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g13dd8828c27_0_9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5" name="Google Shape;1175;g13dd8828c27_0_9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g13dd8828c27_0_9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9" name="Google Shape;1179;g13dd8828c27_0_9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g13dd8828c27_0_10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6" name="Google Shape;1186;g13dd8828c27_0_10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g13dd8828c27_0_1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0" name="Google Shape;1190;g13dd8828c27_0_1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13dd8828c27_0_10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9" name="Google Shape;1199;g13dd8828c27_0_10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g13dd8828c27_0_10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g13dd8828c27_0_10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g13dd8828c27_0_10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8" name="Google Shape;1208;g13dd8828c27_0_10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g197ca41651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What about this?  Do we have 5 circles? </a:t>
            </a:r>
            <a:endParaRPr/>
          </a:p>
        </p:txBody>
      </p:sp>
      <p:sp>
        <p:nvSpPr>
          <p:cNvPr id="1212" name="Google Shape;1212;g197ca41651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197ca416518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1" name="Google Shape;1221;g197ca41651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13e72234923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5" name="Google Shape;1225;g13e72234923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g13dd8828c27_0_10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4" name="Google Shape;1234;g13dd8828c27_0_10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13dd8828c27_0_10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8" name="Google Shape;1238;g13dd8828c27_0_10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13dd8828c27_0_1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5" name="Google Shape;1245;g13dd8828c27_0_1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g13dd8828c27_0_10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9" name="Google Shape;1249;g13dd8828c27_0_10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g13dd8828c27_0_10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5" name="Google Shape;1255;g13dd8828c27_0_10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g13dd8828c27_0_10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9" name="Google Shape;1259;g13dd8828c27_0_10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g13dd8828c27_0_10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4" name="Google Shape;1264;g13dd8828c27_0_10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g13dd8828c27_0_10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8" name="Google Shape;1268;g13dd8828c27_0_10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g13e72234923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5" name="Google Shape;1275;g13e72234923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13dd8828c27_0_1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9" name="Google Shape;1279;g13dd8828c27_0_1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g13dd8828c27_0_1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" name="Google Shape;1285;g13dd8828c27_0_1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g13dd8828c27_0_1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1" name="Google Shape;1291;g13dd8828c27_0_1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g13dd8828c27_0_13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8" name="Google Shape;1298;g13dd8828c27_0_13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g13dd8828c27_0_1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4" name="Google Shape;1304;g13dd8828c27_0_1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g13dd8828c27_0_1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3" name="Google Shape;1313;g13dd8828c27_0_1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g13dd8828c27_0_1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7" name="Google Shape;1317;g13dd8828c27_0_1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g13dd8828c27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3" name="Google Shape;1323;g13dd8828c27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g13dd8828c27_0_1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7" name="Google Shape;1327;g13dd8828c27_0_1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g13dd8828c27_0_1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4" name="Google Shape;1334;g13dd8828c27_0_1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g13dd8828c27_0_1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8" name="Google Shape;1338;g13dd8828c27_0_1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g13dd8828c27_0_1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5" name="Google Shape;1345;g13dd8828c27_0_1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g13dd8828c27_0_14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9" name="Google Shape;1349;g13dd8828c27_0_1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g13dd8828c27_0_1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8" name="Google Shape;1358;g13dd8828c27_0_1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g13dd8828c27_0_1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2" name="Google Shape;1362;g13dd8828c27_0_1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g13dd8828c27_0_1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7" name="Google Shape;1367;g13dd8828c27_0_1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g13dd8828c27_0_1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1" name="Google Shape;1371;g13dd8828c27_0_1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g143d64603c8_0_4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8" name="Google Shape;1378;g143d64603c8_0_4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13dd8828c27_0_1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2" name="Google Shape;1382;g13dd8828c27_0_1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g13dd8828c27_0_1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8" name="Google Shape;1388;g13dd8828c27_0_1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g13dd8828c27_0_1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2" name="Google Shape;1392;g13dd8828c27_0_1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g197ca41651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7" name="Google Shape;1397;g197ca41651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g197ca416518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3" name="Google Shape;1403;g197ca41651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g197ca416518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7" name="Google Shape;1407;g197ca416518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g197ca416518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3" name="Google Shape;1413;g197ca416518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g197ca416518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7" name="Google Shape;1417;g197ca41651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13dd8828c27_0_1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1" name="Google Shape;1421;g13dd8828c27_0_1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g197ca416518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8" name="Google Shape;1428;g197ca416518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g197ca416518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2" name="Google Shape;1432;g197ca416518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g13dd8828c27_0_1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9" name="Google Shape;1439;g13dd8828c27_0_1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Google Shape;1442;g13dd8828c27_0_14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3" name="Google Shape;1443;g13dd8828c27_0_1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g13dd8828c27_0_1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2" name="Google Shape;1452;g13dd8828c27_0_1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g13dd8828c27_0_13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6" name="Google Shape;1456;g13dd8828c27_0_1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g13dd8828c27_0_14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5" name="Google Shape;1465;g13dd8828c27_0_1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g13dd8828c27_0_1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9" name="Google Shape;1469;g13dd8828c27_0_1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g13dd8828c27_0_14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8" name="Google Shape;1478;g13dd8828c27_0_14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13dd8828c27_0_1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2" name="Google Shape;1482;g13dd8828c27_0_1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g13dd8828c27_0_14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7" name="Google Shape;1487;g13dd8828c27_0_14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g13dd8828c27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1" name="Google Shape;1491;g13dd8828c27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g143d64603c8_0_4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8" name="Google Shape;1498;g143d64603c8_0_4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g13dd8828c27_0_14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2" name="Google Shape;1502;g13dd8828c27_0_14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g143d64603c8_0_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8" name="Google Shape;1508;g143d64603c8_0_4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g197ca416518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Five is one more than four</a:t>
            </a:r>
            <a:endParaRPr/>
          </a:p>
        </p:txBody>
      </p:sp>
      <p:sp>
        <p:nvSpPr>
          <p:cNvPr id="1512" name="Google Shape;1512;g197ca416518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197ca416518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1" name="Google Shape;1521;g197ca416518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g197ca416518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much is this? What happened?  Why isn’t it a set of five any more?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we do to get our set of 5 circles again? What do we need?  </a:t>
            </a:r>
            <a:endParaRPr/>
          </a:p>
        </p:txBody>
      </p:sp>
      <p:sp>
        <p:nvSpPr>
          <p:cNvPr id="1525" name="Google Shape;1525;g197ca416518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g197ca416518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3" name="Google Shape;1533;g197ca416518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g197ca416518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much is this? What happened?  Why isn’t it a set of five any more?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we do to get our set of 5 circles again? What do we need?  </a:t>
            </a:r>
            <a:endParaRPr/>
          </a:p>
        </p:txBody>
      </p:sp>
      <p:sp>
        <p:nvSpPr>
          <p:cNvPr id="1537" name="Google Shape;1537;g197ca416518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g197ca416518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5" name="Google Shape;1545;g197ca416518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" name="Google Shape;1548;g197ca416518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about this?  Do we have 5 circles? </a:t>
            </a:r>
            <a:endParaRPr/>
          </a:p>
        </p:txBody>
      </p:sp>
      <p:sp>
        <p:nvSpPr>
          <p:cNvPr id="1549" name="Google Shape;1549;g197ca416518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g197ca416518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8" name="Google Shape;1558;g197ca416518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197ca416518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much is this? What happened?  Why isn’t it a set of five any more?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we do to get our set of 5 circles again? What do we need?  </a:t>
            </a:r>
            <a:endParaRPr/>
          </a:p>
        </p:txBody>
      </p:sp>
      <p:sp>
        <p:nvSpPr>
          <p:cNvPr id="1562" name="Google Shape;1562;g197ca416518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g197ca416518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0" name="Google Shape;1570;g197ca416518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g197ca416518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five is one more than four…  Keep an eye out for that. </a:t>
            </a:r>
            <a:endParaRPr/>
          </a:p>
        </p:txBody>
      </p:sp>
      <p:sp>
        <p:nvSpPr>
          <p:cNvPr id="1574" name="Google Shape;1574;g197ca416518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g197ca416518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3" name="Google Shape;1583;g197ca416518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g197ca416518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7" name="Google Shape;1587;g197ca416518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g197ca416518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5" name="Google Shape;1595;g197ca416518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g197ca416518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9" name="Google Shape;1599;g197ca416518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" name="Google Shape;1607;g197ca416518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8" name="Google Shape;1608;g197ca416518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g197ca416518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2" name="Google Shape;1612;g197ca41651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g197ca416518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0" name="Google Shape;1620;g197ca416518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3" name="Google Shape;1623;g197ca416518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4" name="Google Shape;1624;g197ca416518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g197ca416518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3" name="Google Shape;1633;g197ca416518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g143d64603c8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Bring Back Expanding set of 4 just once. </a:t>
            </a:r>
            <a:endParaRPr/>
          </a:p>
        </p:txBody>
      </p:sp>
      <p:sp>
        <p:nvSpPr>
          <p:cNvPr id="1639" name="Google Shape;1639;g143d64603c8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g197ca416518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3" name="Google Shape;1633;g197ca416518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8010889"/>
      </p:ext>
    </p:extLst>
  </p:cSld>
  <p:clrMapOvr>
    <a:masterClrMapping/>
  </p:clrMapOvr>
</p:notes>
</file>

<file path=ppt/notesSlides/notesSlide2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g13dd8828c27_0_16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7" name="Google Shape;1647;g13dd8828c27_0_16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3" name="Google Shape;1653;g13dd8828c27_0_16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4" name="Google Shape;1654;g13dd8828c27_0_1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Google Shape;1657;g13dd8828c27_0_18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8" name="Google Shape;1658;g13dd8828c27_0_18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g13dd8828c27_0_1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6" name="Google Shape;1666;g13dd8828c27_0_18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g13dd8828c27_0_16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0" name="Google Shape;1670;g13dd8828c27_0_16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Google Shape;1675;g13dd8828c27_0_16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6" name="Google Shape;1676;g13dd8828c27_0_16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Google Shape;1679;g13dd8828c27_0_1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0" name="Google Shape;1680;g13dd8828c27_0_1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g13dd8828c27_0_16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5" name="Google Shape;1685;g13dd8828c27_0_16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g13dd8828c27_0_16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9" name="Google Shape;1689;g13dd8828c27_0_16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g13dd8828c27_0_17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7" name="Google Shape;1697;g13dd8828c27_0_1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g13dd8828c27_0_1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1" name="Google Shape;1701;g13dd8828c27_0_1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g13dd8828c27_0_17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1" name="Google Shape;1711;g13dd8828c27_0_17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Google Shape;1714;g13dd8828c27_0_17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5" name="Google Shape;1715;g13dd8828c27_0_17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g13dd8828c27_0_1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5" name="Google Shape;1725;g13dd8828c27_0_1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8" name="Google Shape;1728;g13dd8828c27_0_18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9" name="Google Shape;1729;g13dd8828c27_0_18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g13dd8828c27_0_18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6" name="Google Shape;1736;g13dd8828c27_0_18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g13dd8828c27_0_1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0" name="Google Shape;1740;g13dd8828c27_0_1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g13dd8828c27_0_18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8" name="Google Shape;1748;g13dd8828c27_0_18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g13dd8828c27_0_18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2" name="Google Shape;1752;g13dd8828c27_0_18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Google Shape;1757;g13dd8828c27_0_18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8" name="Google Shape;1758;g13dd8828c27_0_18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g13dd8828c27_0_18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2" name="Google Shape;1762;g13dd8828c27_0_18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7" name="Google Shape;1767;g13dd8828c27_0_1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8" name="Google Shape;1768;g13dd8828c27_0_1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" name="Google Shape;1771;g13dd8828c27_0_17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2" name="Google Shape;1772;g13dd8828c27_0_17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" name="Google Shape;1781;g13dd8828c27_0_17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2" name="Google Shape;1782;g13dd8828c27_0_17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g13dd8828c27_0_1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6" name="Google Shape;1786;g13dd8828c27_0_1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Google Shape;1790;g13dd8828c27_0_1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1" name="Google Shape;1791;g13dd8828c27_0_1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g13dd8828c27_0_17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5" name="Google Shape;1795;g13dd8828c27_0_17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" name="Google Shape;1802;g13dd8828c27_0_18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3" name="Google Shape;1803;g13dd8828c27_0_18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6" name="Google Shape;1806;g13dd8828c27_0_1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7" name="Google Shape;1807;g13dd8828c27_0_1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Google Shape;1814;g13dd8828c27_0_1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5" name="Google Shape;1815;g13dd8828c27_0_1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g13dd8828c27_0_17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9" name="Google Shape;1819;g13dd8828c27_0_1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g13dd8828c27_0_17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5" name="Google Shape;1825;g13dd8828c27_0_17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Google Shape;1830;g13dd8828c27_0_1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1" name="Google Shape;1831;g13dd8828c27_0_1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g13dd8828c27_0_17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8" name="Google Shape;1838;g13dd8828c27_0_17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g13dd8828c27_0_17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4" name="Google Shape;1844;g13dd8828c27_0_17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" name="Google Shape;1852;g13dd8828c27_0_17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3" name="Google Shape;1853;g13dd8828c27_0_17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g13dd8828c27_0_17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7" name="Google Shape;1857;g13dd8828c27_0_17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g152ab3e1d4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3" name="Google Shape;1863;g152ab3e1d4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g152ab3e1d41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7" name="Google Shape;1867;g152ab3e1d41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2" name="Google Shape;1872;g152ab3e1d4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3" name="Google Shape;1873;g152ab3e1d4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6" name="Google Shape;1876;g152ab3e1d4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big circle and one little circle.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we say this is a set with  ‘two circles?” Yes, we still can…</a:t>
            </a:r>
            <a:endParaRPr/>
          </a:p>
        </p:txBody>
      </p:sp>
      <p:sp>
        <p:nvSpPr>
          <p:cNvPr id="1877" name="Google Shape;1877;g152ab3e1d4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Google Shape;1882;g152ab3e1d41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3" name="Google Shape;1883;g152ab3e1d41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Google Shape;1886;g152ab3e1d41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big circle and one little circle.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we say this is a set with  ‘two circles?” Yes, we still can…</a:t>
            </a:r>
            <a:endParaRPr/>
          </a:p>
        </p:txBody>
      </p:sp>
      <p:sp>
        <p:nvSpPr>
          <p:cNvPr id="1887" name="Google Shape;1887;g152ab3e1d4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2" name="Google Shape;1892;g13dd8828c27_0_17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3" name="Google Shape;1893;g13dd8828c27_0_17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g13dd8828c27_0_18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7" name="Google Shape;1897;g13dd8828c27_0_18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g13dd8828c27_0_18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7" name="Google Shape;1907;g13dd8828c27_0_18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0" name="Google Shape;1910;g13dd8828c27_0_1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1" name="Google Shape;1911;g13dd8828c27_0_1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7" name="Google Shape;1917;g143d64603c8_0_4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8" name="Google Shape;1918;g143d64603c8_0_4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Google Shape;1921;g13dd8828c27_0_18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2" name="Google Shape;1922;g13dd8828c27_0_18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g143d64603c8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7" name="Google Shape;1927;g143d64603c8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" name="Google Shape;1935;g13e72234923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6" name="Google Shape;1936;g13e72234923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g13e7223492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2" name="Google Shape;1942;g13e7223492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g13e7223492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6" name="Google Shape;1946;g13e7223492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2" name="Google Shape;1952;g13e72234923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3" name="Google Shape;1953;g13e72234923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8" name="Google Shape;1958;g13e72234923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9" name="Google Shape;1959;g13e72234923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g13e7223492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5" name="Google Shape;1965;g13e7223492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8" name="Google Shape;1968;g13e72234923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9" name="Google Shape;1969;g13e72234923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5" name="Google Shape;1975;g13e72234923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6" name="Google Shape;1976;g13e72234923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g13e72234923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0" name="Google Shape;1980;g13e72234923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4" name="Google Shape;1984;g13e72234923_0_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5" name="Google Shape;1985;g13e72234923_0_3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g13e7223492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9" name="Google Shape;1989;g13e7223492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" name="Google Shape;1996;g13e72234923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7" name="Google Shape;1997;g13e7223492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g13e72234923_0_4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1" name="Google Shape;2001;g13e72234923_0_4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9" name="Google Shape;2009;g13e72234923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0" name="Google Shape;2010;g13e72234923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g13e72234923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g13e72234923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1" name="Google Shape;2021;g13e72234923_0_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2" name="Google Shape;2022;g13e72234923_0_4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g13e72234923_0_4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6" name="Google Shape;2026;g13e72234923_0_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g13e72234923_0_4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5" name="Google Shape;2035;g13e72234923_0_4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8" name="Google Shape;2038;g13e72234923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9" name="Google Shape;2039;g13e72234923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Google Shape;2048;g13e72234923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9" name="Google Shape;2049;g13e72234923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g208646d349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Oh look our mouse has a message for us!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They won’t all be combinations to 5.  Be careful.  Tell me the total amount. But look into your brain and make sure you notice what you see.</a:t>
            </a:r>
            <a:endParaRPr/>
          </a:p>
        </p:txBody>
      </p:sp>
      <p:sp>
        <p:nvSpPr>
          <p:cNvPr id="2053" name="Google Shape;2053;g208646d34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Google Shape;2064;g13e72234923_0_3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Five!  I see a 2 and a 3.  2 and 3 Make five. </a:t>
            </a:r>
            <a:endParaRPr/>
          </a:p>
        </p:txBody>
      </p:sp>
      <p:sp>
        <p:nvSpPr>
          <p:cNvPr id="2065" name="Google Shape;2065;g13e72234923_0_3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Google Shape;2075;g13e72234923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6" name="Google Shape;2076;g13e72234923_0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" name="Google Shape;2091;g13e72234923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2" name="Google Shape;2092;g13e72234923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7" name="Google Shape;2087;g13e72234923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8" name="Google Shape;2088;g13e72234923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9" name="Google Shape;2079;g13e72234923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0" name="Google Shape;2080;g13e72234923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0" name="Google Shape;2100;g13e72234923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1" name="Google Shape;2101;g13e72234923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4" name="Google Shape;2104;g13e72234923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5" name="Google Shape;2105;g13e72234923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g13e72234923_0_4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3" name="Google Shape;2113;g13e72234923_0_4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6" name="Google Shape;2116;g13e72234923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7" name="Google Shape;2117;g13e72234923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3" name="Google Shape;2123;g13e72234923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4" name="Google Shape;2124;g13e72234923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Google Shape;2127;g13e72234923_0_4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8" name="Google Shape;2128;g13e72234923_0_4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5" name="Google Shape;2135;g13e72234923_0_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6" name="Google Shape;2136;g13e72234923_0_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g13e72234923_0_4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0" name="Google Shape;2160;g13e72234923_0_4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8" name="Google Shape;2168;g13e72234923_0_4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9" name="Google Shape;2169;g13e72234923_0_4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2" name="Google Shape;2172;g13e72234923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3" name="Google Shape;2173;g13e72234923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g13e7223492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g13e7223492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7" name="Google Shape;2187;g13e72234923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8" name="Google Shape;2188;g13e72234923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Google Shape;2198;g208646d349a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9" name="Google Shape;2199;g208646d349a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g208646d349a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3" name="Google Shape;2203;g208646d349a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2" name="Google Shape;2212;g13e7223492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3" name="Google Shape;2213;g13e7223492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6" name="Google Shape;2216;g208646d349a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7" name="Google Shape;2217;g208646d349a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2" name="Google Shape;2212;g13e7223492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3" name="Google Shape;2213;g13e7223492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0526394"/>
      </p:ext>
    </p:extLst>
  </p:cSld>
  <p:clrMapOvr>
    <a:masterClrMapping/>
  </p:clrMapOvr>
</p:notes>
</file>

<file path=ppt/notesSlides/notesSlide3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5" name="Google Shape;2225;g13e72234923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6" name="Google Shape;2226;g13e7223492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6" name="Google Shape;2236;g13e72234923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7" name="Google Shape;2237;g13e72234923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0" name="Google Shape;2240;g13e72234923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1" name="Google Shape;2241;g13e72234923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7" name="Google Shape;2247;g13e72234923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8" name="Google Shape;2248;g13e72234923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1" name="Google Shape;2251;g13e72234923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2" name="Google Shape;2252;g13e72234923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0" name="Google Shape;2260;g13e72234923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1" name="Google Shape;2261;g13e72234923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4" name="Google Shape;2264;g13e7223492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5" name="Google Shape;2265;g13e7223492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0" name="Google Shape;2270;g13e72234923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1" name="Google Shape;2271;g13e72234923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4" name="Google Shape;2274;g13e72234923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5" name="Google Shape;2275;g13e72234923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2" name="Google Shape;2282;g13e72234923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3" name="Google Shape;2283;g13e72234923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6" name="Google Shape;2286;g13e72234923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7" name="Google Shape;2287;g13e72234923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g13e72234923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8" name="Google Shape;2298;g13e72234923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1" name="Google Shape;2301;g13e72234923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2" name="Google Shape;2302;g13e72234923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g13e72234923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7" name="Google Shape;2307;g13e72234923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0" name="Google Shape;2310;g13e72234923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1" name="Google Shape;2311;g13e72234923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8" name="Google Shape;2318;g13e72234923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9" name="Google Shape;2319;g13e72234923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2" name="Google Shape;2322;g13e72234923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3" name="Google Shape;2323;g13e72234923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" name="Google Shape;2330;g13e72234923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1" name="Google Shape;2331;g13e72234923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" name="Google Shape;2334;g197ca416518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5" name="Google Shape;2335;g197ca416518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" name="Google Shape;2345;g197ca416518_0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6" name="Google Shape;2346;g197ca416518_0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9" name="Google Shape;2349;g197ca416518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0" name="Google Shape;2350;g197ca416518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" name="Google Shape;2357;g197ca416518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8" name="Google Shape;2358;g197ca416518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1" name="Google Shape;2361;g197ca416518_0_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2" name="Google Shape;2362;g197ca416518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0" name="Google Shape;2370;g197ca416518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1" name="Google Shape;2371;g197ca416518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4" name="Google Shape;2374;g197ca416518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5" name="Google Shape;2375;g197ca416518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3" name="Google Shape;2383;g197ca416518_0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4" name="Google Shape;2384;g197ca416518_0_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7" name="Google Shape;2387;g197ca416518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8" name="Google Shape;2388;g197ca416518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" name="Google Shape;2396;g197ca416518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7" name="Google Shape;2397;g197ca416518_0_3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g197ca416518_0_3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1" name="Google Shape;2401;g197ca416518_0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" name="Google Shape;2409;g197ca416518_0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0" name="Google Shape;2410;g197ca416518_0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3" name="Google Shape;2413;g13e72234923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4" name="Google Shape;2414;g13e72234923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g13e72234923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0" name="Google Shape;2420;g13e72234923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5" name="Google Shape;2425;g13e72234923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6" name="Google Shape;2426;g13e72234923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13e72234923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13e72234923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8" name="Google Shape;2438;g13e72234923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9" name="Google Shape;2439;g13e72234923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" name="Google Shape;2447;g13e72234923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8" name="Google Shape;2448;g13e72234923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1" name="Google Shape;2451;g13e72234923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2" name="Google Shape;2452;g13e72234923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" name="Google Shape;2457;g13e72234923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8" name="Google Shape;2458;g13e72234923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1" name="Google Shape;2461;g13e72234923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2" name="Google Shape;2462;g13e72234923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1" name="Google Shape;2471;g13e72234923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2" name="Google Shape;2472;g13e72234923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5" name="Google Shape;2475;g13e72234923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6" name="Google Shape;2476;g13e72234923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2" name="Google Shape;2482;g13e72234923_0_1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3" name="Google Shape;2483;g13e72234923_0_1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6" name="Google Shape;2486;g158933dd3ec_0_5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7" name="Google Shape;2487;g158933dd3ec_0_5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6" name="Google Shape;2496;g158933dd3ec_0_4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7" name="Google Shape;2497;g158933dd3ec_0_4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g197ca416518_0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Three Fingers and two fingers.  Still Five Fingers!!</a:t>
            </a:r>
            <a:endParaRPr/>
          </a:p>
        </p:txBody>
      </p:sp>
      <p:sp>
        <p:nvSpPr>
          <p:cNvPr id="2506" name="Google Shape;2506;g197ca416518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4" name="Google Shape;2514;g208646d349a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5" name="Google Shape;2515;g208646d349a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8" name="Google Shape;2518;g197ca416518_0_5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9" name="Google Shape;2519;g197ca416518_0_5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7" name="Google Shape;2527;g197ca416518_0_5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8" name="Google Shape;2528;g197ca416518_0_5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g197ca416518_0_5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2" name="Google Shape;2532;g197ca416518_0_5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g197ca416518_0_5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1" name="Google Shape;2541;g197ca416518_0_5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4" name="Google Shape;2544;g208646d349a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5" name="Google Shape;2545;g208646d349a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3" name="Google Shape;2553;g208646d349a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4" name="Google Shape;2554;g208646d349a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7" name="Google Shape;2557;g208646d349a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8" name="Google Shape;2558;g208646d349a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6" name="Google Shape;2566;g208646d349a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7" name="Google Shape;2567;g208646d349a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g208646d349a_0_7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1" name="Google Shape;2571;g208646d349a_0_7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" name="Google Shape;2576;g208646d349a_0_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7" name="Google Shape;2577;g208646d349a_0_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6" name="Google Shape;2586;g208646d349a_0_7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7" name="Google Shape;2587;g208646d349a_0_7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" name="Google Shape;2590;g158933dd3ec_0_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1" name="Google Shape;2591;g158933dd3ec_0_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7" name="Google Shape;2597;g158933dd3ec_0_8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8" name="Google Shape;2598;g158933dd3ec_0_8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1" name="Google Shape;2601;g158933dd3ec_0_8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2" name="Google Shape;2602;g158933dd3ec_0_8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9" name="Google Shape;2609;g208646d349a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0" name="Google Shape;2610;g208646d349a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3" name="Google Shape;2613;g197ca416518_0_6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4" name="Google Shape;2614;g197ca416518_0_6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0" name="Google Shape;2620;g158933dd3ec_0_9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1" name="Google Shape;2621;g158933dd3ec_0_9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4" name="Google Shape;2624;g197ca416518_0_6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5" name="Google Shape;2625;g197ca416518_0_6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4" name="Google Shape;2634;g208646d349a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5" name="Google Shape;2635;g208646d349a_0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g158933dd3ec_0_9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9" name="Google Shape;2639;g158933dd3ec_0_9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6" name="Google Shape;2646;g208646d349a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7" name="Google Shape;2647;g208646d349a_0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0" name="Google Shape;2650;g197ca416518_0_6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1" name="Google Shape;2651;g197ca416518_0_6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8" name="Google Shape;2658;g208646d349a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9" name="Google Shape;2659;g208646d349a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" name="Google Shape;2662;g158933dd3ec_0_9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3" name="Google Shape;2663;g158933dd3ec_0_9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3" name="Google Shape;2673;g208646d349a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4" name="Google Shape;2674;g208646d349a_0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7" name="Google Shape;2677;g158933dd3ec_0_9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8" name="Google Shape;2678;g158933dd3ec_0_9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4" name="Google Shape;2684;g208646d349a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5" name="Google Shape;2685;g208646d349a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8" name="Google Shape;2688;g197ca416518_0_6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9" name="Google Shape;2689;g197ca416518_0_6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6" name="Google Shape;2696;g197ca416518_0_4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7" name="Google Shape;2697;g197ca416518_0_4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0" name="Google Shape;2700;g13febad05b3_1_20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1" name="Google Shape;2701;g13febad05b3_1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1" name="Google Shape;2711;g197ca416518_0_1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2" name="Google Shape;2712;g197ca416518_0_1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5" name="Google Shape;2715;g197ca416518_0_127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6" name="Google Shape;2716;g197ca416518_0_1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6" name="Google Shape;2726;g197ca416518_0_128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7" name="Google Shape;2727;g197ca416518_0_1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g197ca416518_0_122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8" name="Google Shape;2738;g197ca416518_0_1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8" name="Google Shape;2748;g197ca416518_0_124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9" name="Google Shape;2749;g197ca416518_0_1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g197ca416518_0_125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0" name="Google Shape;2760;g197ca416518_0_1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0" name="Google Shape;2770;g197ca416518_0_126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1" name="Google Shape;2771;g197ca416518_0_1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1" name="Google Shape;2781;g13febad05b3_1_2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2" name="Google Shape;2782;g13febad05b3_1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" name="Google Shape;2795;g13febad05b3_1_22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6" name="Google Shape;2796;g13febad05b3_1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9" name="Google Shape;2799;g13febad05b3_1_22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0" name="Google Shape;2800;g13febad05b3_1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4" name="Google Shape;2814;g13febad05b3_1_24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5" name="Google Shape;2815;g13febad05b3_1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8" name="Google Shape;2818;g158933dd3ec_0_154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9" name="Google Shape;2819;g158933dd3ec_0_15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0" name="Google Shape;2830;g158933dd3ec_0_155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1" name="Google Shape;2831;g158933dd3ec_0_1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4" name="Google Shape;2834;g13febad05b3_1_24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5" name="Google Shape;2835;g13febad05b3_1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9" name="Google Shape;2849;g13d49629968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0" name="Google Shape;2850;g13d49629968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3" name="Google Shape;2853;g158933dd3ec_0_129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4" name="Google Shape;2854;g158933dd3ec_0_1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5" name="Google Shape;2875;g158933dd3ec_0_13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6" name="Google Shape;2876;g158933dd3ec_0_1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9" name="Google Shape;2879;g158933dd3ec_0_13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0" name="Google Shape;2880;g158933dd3ec_0_1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0" name="Google Shape;2900;g158933dd3ec_0_133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1" name="Google Shape;2901;g158933dd3ec_0_1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4" name="Google Shape;2904;g158933dd3ec_0_134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5" name="Google Shape;2905;g158933dd3ec_0_13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3" name="Google Shape;2923;g158933dd3ec_0_135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4" name="Google Shape;2924;g158933dd3ec_0_1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7" name="Google Shape;2927;g208646d349a_0_7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Oh look our mouse has a message for us!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They won’t all be combinations to 5.  Be careful.  Tell me the total amount. But look into your brain and make sure you notice what you see.</a:t>
            </a:r>
            <a:endParaRPr/>
          </a:p>
        </p:txBody>
      </p:sp>
      <p:sp>
        <p:nvSpPr>
          <p:cNvPr id="2928" name="Google Shape;2928;g208646d349a_0_7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0" name="Google Shape;2940;g208646d349a_0_5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1" name="Google Shape;2941;g208646d349a_0_5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5" name="Google Shape;2945;g208646d349a_0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6" name="Google Shape;2946;g208646d349a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7" name="Google Shape;2957;g158933dd3ec_0_124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8" name="Google Shape;2958;g158933dd3ec_0_1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1" name="Google Shape;2961;g1fc6443a9a5_0_7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2" name="Google Shape;2962;g1fc6443a9a5_0_7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" name="Google Shape;2971;g1fc6443a9a5_0_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2" name="Google Shape;2972;g1fc6443a9a5_0_7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5" name="Google Shape;2975;g1fc6443a9a5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6" name="Google Shape;2976;g1fc6443a9a5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4" name="Google Shape;2984;g1fc6443a9a5_0_7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5" name="Google Shape;2985;g1fc6443a9a5_0_7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8" name="Google Shape;2988;g1fc6443a9a5_0_7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9" name="Google Shape;2989;g1fc6443a9a5_0_7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9" name="Google Shape;2999;g1fc6443a9a5_0_7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0" name="Google Shape;3000;g1fc6443a9a5_0_7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3" name="Google Shape;3003;g1fc6443a9a5_0_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4" name="Google Shape;3004;g1fc6443a9a5_0_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3" name="Google Shape;3013;g1fc6443a9a5_0_7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4" name="Google Shape;3014;g1fc6443a9a5_0_7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7" name="Google Shape;3017;g1fc6443a9a5_0_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8" name="Google Shape;3018;g1fc6443a9a5_0_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0" name="Google Shape;3030;g1fc6443a9a5_0_9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1" name="Google Shape;3031;g1fc6443a9a5_0_9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4" name="Google Shape;3034;g1fc6443a9a5_0_8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5" name="Google Shape;3035;g1fc6443a9a5_0_8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7" name="Google Shape;3047;g1fc6443a9a5_0_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8" name="Google Shape;3048;g1fc6443a9a5_0_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" name="Google Shape;3051;g1fc6443a9a5_0_7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2" name="Google Shape;3052;g1fc6443a9a5_0_7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0" name="Google Shape;3060;g1fc6443a9a5_0_7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1" name="Google Shape;3061;g1fc6443a9a5_0_7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4" name="Google Shape;3064;g1fc6443a9a5_0_7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5" name="Google Shape;3065;g1fc6443a9a5_0_7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Google Shape;3074;g1fc6443a9a5_0_8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5" name="Google Shape;3075;g1fc6443a9a5_0_8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Google Shape;3078;g1fc6443a9a5_0_8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9" name="Google Shape;3079;g1fc6443a9a5_0_8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Google Shape;3087;g1fc6443a9a5_0_8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8" name="Google Shape;3088;g1fc6443a9a5_0_8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1" name="Google Shape;3091;g1fc6443a9a5_0_8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2" name="Google Shape;3092;g1fc6443a9a5_0_8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" name="Google Shape;3102;g1fc6443a9a5_0_8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3" name="Google Shape;3103;g1fc6443a9a5_0_8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Google Shape;3106;g1fc6443a9a5_0_8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7" name="Google Shape;3107;g1fc6443a9a5_0_8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7" name="Google Shape;3117;g1fc6443a9a5_0_8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8" name="Google Shape;3118;g1fc6443a9a5_0_8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1" name="Google Shape;3121;g1fc6443a9a5_0_8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2" name="Google Shape;3122;g1fc6443a9a5_0_8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1" name="Google Shape;3131;g1fc6443a9a5_0_9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2" name="Google Shape;3132;g1fc6443a9a5_0_9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5" name="Google Shape;3135;g1fc6443a9a5_0_9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6" name="Google Shape;3136;g1fc6443a9a5_0_9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7" name="Google Shape;3147;g208646d349a_0_5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8" name="Google Shape;3148;g208646d349a_0_5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1" name="Google Shape;3151;g1fc6443a9a5_0_9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2" name="Google Shape;3152;g1fc6443a9a5_0_9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0" name="Google Shape;3160;g208646d349a_0_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1" name="Google Shape;3161;g208646d349a_0_5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" name="Google Shape;3164;g208646d349a_0_54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5" name="Google Shape;3165;g208646d349a_0_5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" name="Google Shape;3174;g208646d349a_0_5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5" name="Google Shape;3175;g208646d349a_0_5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g208646d349a_0_54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9" name="Google Shape;3179;g208646d349a_0_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8" name="Google Shape;3188;g208646d349a_0_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9" name="Google Shape;3189;g208646d349a_0_5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2" name="Google Shape;3192;g208646d349a_0_55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3" name="Google Shape;3193;g208646d349a_0_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1" name="Google Shape;3201;g208646d349a_0_5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2" name="Google Shape;3202;g208646d349a_0_5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" name="Google Shape;3205;g1fc6443a9a5_0_8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6" name="Google Shape;3206;g1fc6443a9a5_0_8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6" name="Google Shape;3216;g1fc6443a9a5_0_9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7" name="Google Shape;3217;g1fc6443a9a5_0_9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0" name="Google Shape;3220;g1fc6443a9a5_0_9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1" name="Google Shape;3221;g1fc6443a9a5_0_9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2" name="Google Shape;3232;g1fc6443a9a5_0_9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3" name="Google Shape;3233;g1fc6443a9a5_0_9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6" name="Google Shape;3236;g208646d349a_0_5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7" name="Google Shape;3237;g208646d349a_0_5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7" name="Google Shape;3247;g1fc6443a9a5_0_9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8" name="Google Shape;3248;g1fc6443a9a5_0_9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1" name="Google Shape;3251;g208646d349a_0_5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2" name="Google Shape;3252;g208646d349a_0_5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4" name="Google Shape;3264;g1fc6443a9a5_0_10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5" name="Google Shape;3265;g1fc6443a9a5_0_10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8" name="Google Shape;3268;g208646d349a_0_6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9" name="Google Shape;3269;g208646d349a_0_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0" name="Google Shape;3280;g208646d349a_0_6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1" name="Google Shape;3281;g208646d349a_0_6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4" name="Google Shape;3284;g208646d349a_0_6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5" name="Google Shape;3285;g208646d349a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5" name="Google Shape;3295;g208646d349a_0_6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6" name="Google Shape;3296;g208646d349a_0_6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9" name="Google Shape;3299;g208646d349a_0_6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0" name="Google Shape;3300;g208646d349a_0_6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2" name="Google Shape;3312;g208646d349a_0_6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3" name="Google Shape;3313;g208646d349a_0_6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6" name="Google Shape;3316;g208646d349a_0_6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7" name="Google Shape;3317;g208646d349a_0_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" name="Google Shape;3328;g208646d349a_0_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9" name="Google Shape;3329;g208646d349a_0_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2" name="Google Shape;3332;g208646d349a_0_6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3" name="Google Shape;3333;g208646d349a_0_6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3" name="Google Shape;3343;g208646d349a_0_6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4" name="Google Shape;3344;g208646d349a_0_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7" name="Google Shape;3347;g208646d349a_0_6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8" name="Google Shape;3348;g208646d349a_0_6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0" name="Google Shape;3360;g208646d349a_0_6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1" name="Google Shape;3361;g208646d349a_0_6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4" name="Google Shape;3364;g208646d349a_0_6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5" name="Google Shape;3365;g208646d349a_0_6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5" name="Google Shape;3375;g208646d349a_0_7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6" name="Google Shape;3376;g208646d349a_0_7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" name="Google Shape;3379;g208646d349a_0_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0" name="Google Shape;3380;g208646d349a_0_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0" name="Google Shape;3390;g208646d349a_0_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1" name="Google Shape;3391;g208646d349a_0_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4" name="Google Shape;3394;g208646d349a_0_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5" name="Google Shape;3395;g208646d349a_0_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5" name="Google Shape;3405;g208646d349a_0_7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6" name="Google Shape;3406;g208646d349a_0_7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" name="Google Shape;3409;g208646d349a_0_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0" name="Google Shape;3410;g208646d349a_0_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2" name="Google Shape;3422;g208646d349a_0_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3" name="Google Shape;3423;g208646d349a_0_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6" name="Google Shape;3426;g208646d349a_0_7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7" name="Google Shape;3427;g208646d349a_0_7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8" name="Google Shape;3438;g208646d349a_0_7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9" name="Google Shape;3439;g208646d349a_0_7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2" name="Google Shape;3442;g13e72234923_0_1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 + 0. If students say 5 + 5 press for unit.  This could be seen as 5 squares plus 5 squares.  </a:t>
            </a:r>
            <a:endParaRPr/>
          </a:p>
        </p:txBody>
      </p:sp>
      <p:sp>
        <p:nvSpPr>
          <p:cNvPr id="3443" name="Google Shape;3443;g13e72234923_0_1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8" name="Google Shape;3448;g13e72234923_0_1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9" name="Google Shape;3449;g13e72234923_0_1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2" name="Google Shape;3452;g13e72234923_0_1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 + 0. If students say 5 + 5 press for unit.  This could be seen as 5 squares plus 5 squares.  </a:t>
            </a:r>
            <a:endParaRPr/>
          </a:p>
        </p:txBody>
      </p:sp>
      <p:sp>
        <p:nvSpPr>
          <p:cNvPr id="3453" name="Google Shape;3453;g13e72234923_0_1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TITLE_AND_BODY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8428176" y="4811070"/>
            <a:ext cx="258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370D1-62BE-8240-BF07-2EC8D3A8C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FF3DE-4B06-D943-A522-3536874F1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12594-C888-A341-9444-368B6C59D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DC6E-8F3B-034C-BD4C-938B43A9DDA7}" type="datetimeFigureOut">
              <a:rPr lang="en-US" smtClean="0"/>
              <a:t>2/21/23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29772-BB0C-1A4A-A327-BC5A09074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571C2-0B77-374C-A56D-111B53F6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B84F-D8B7-644C-A16C-87B211278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297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3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2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2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0" name="Google Shape;110;p23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23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2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2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2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7" name="Google Shape;117;p24"/>
          <p:cNvSpPr txBox="1">
            <a:spLocks noGrp="1"/>
          </p:cNvSpPr>
          <p:nvPr>
            <p:ph type="body" idx="1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2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2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Google Shape;120;p2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5"/>
          <p:cNvSpPr txBox="1">
            <a:spLocks noGrp="1"/>
          </p:cNvSpPr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body" idx="1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2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2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2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8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0" name="Google Shape;140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0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2" name="Google Shape;152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3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2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65" name="Google Shape;165;p32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32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67" name="Google Shape;167;p32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79" name="Google Shape;179;p3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80" name="Google Shape;180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3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86" name="Google Shape;186;p3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87" name="Google Shape;187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36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7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7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tx">
  <p:cSld name="TITLE_AND_BODY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9"/>
          <p:cNvSpPr txBox="1">
            <a:spLocks noGrp="1"/>
          </p:cNvSpPr>
          <p:nvPr>
            <p:ph type="sldNum" idx="12"/>
          </p:nvPr>
        </p:nvSpPr>
        <p:spPr>
          <a:xfrm>
            <a:off x="8428176" y="4811070"/>
            <a:ext cx="258624" cy="18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0"/>
          <p:cNvSpPr txBox="1">
            <a:spLocks noGrp="1"/>
          </p:cNvSpPr>
          <p:nvPr>
            <p:ph type="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40"/>
          <p:cNvSpPr txBox="1">
            <a:spLocks noGrp="1"/>
          </p:cNvSpPr>
          <p:nvPr>
            <p:ph type="body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Calibri"/>
              <a:buNone/>
              <a:defRPr>
                <a:solidFill>
                  <a:srgbClr val="888888"/>
                </a:solidFill>
              </a:defRPr>
            </a:lvl1pPr>
            <a:lvl2pPr marL="914400" lvl="1" indent="-22860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Calibri"/>
              <a:buNone/>
              <a:defRPr>
                <a:solidFill>
                  <a:srgbClr val="888888"/>
                </a:solidFill>
              </a:defRPr>
            </a:lvl2pPr>
            <a:lvl3pPr marL="1371600" lvl="2" indent="-22860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marL="1828800" lvl="3" indent="-22860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marL="2286000" lvl="4" indent="-22860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1" name="Google Shape;211;p40"/>
          <p:cNvSpPr txBox="1">
            <a:spLocks noGrp="1"/>
          </p:cNvSpPr>
          <p:nvPr>
            <p:ph type="sldNum" idx="12"/>
          </p:nvPr>
        </p:nvSpPr>
        <p:spPr>
          <a:xfrm>
            <a:off x="8428176" y="4811070"/>
            <a:ext cx="258624" cy="18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4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41"/>
          <p:cNvSpPr txBox="1">
            <a:spLocks noGrp="1"/>
          </p:cNvSpPr>
          <p:nvPr>
            <p:ph type="sldNum" idx="12"/>
          </p:nvPr>
        </p:nvSpPr>
        <p:spPr>
          <a:xfrm>
            <a:off x="8428176" y="4811070"/>
            <a:ext cx="258624" cy="18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2"/>
          <p:cNvSpPr txBox="1">
            <a:spLocks noGrp="1"/>
          </p:cNvSpPr>
          <p:nvPr>
            <p:ph type="title"/>
          </p:nvPr>
        </p:nvSpPr>
        <p:spPr>
          <a:xfrm>
            <a:off x="722312" y="3305175"/>
            <a:ext cx="7772401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42"/>
          <p:cNvSpPr txBox="1">
            <a:spLocks noGrp="1"/>
          </p:cNvSpPr>
          <p:nvPr>
            <p:ph type="body" idx="1"/>
          </p:nvPr>
        </p:nvSpPr>
        <p:spPr>
          <a:xfrm>
            <a:off x="722312" y="2180035"/>
            <a:ext cx="7772401" cy="1125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9" name="Google Shape;219;p42"/>
          <p:cNvSpPr txBox="1">
            <a:spLocks noGrp="1"/>
          </p:cNvSpPr>
          <p:nvPr>
            <p:ph type="sldNum" idx="12"/>
          </p:nvPr>
        </p:nvSpPr>
        <p:spPr>
          <a:xfrm>
            <a:off x="8428176" y="4811070"/>
            <a:ext cx="258624" cy="18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4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 sz="2800"/>
            </a:lvl1pPr>
            <a:lvl2pPr marL="914400" lvl="1" indent="-406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–"/>
              <a:defRPr sz="2800"/>
            </a:lvl2pPr>
            <a:lvl3pPr marL="1371600" lvl="2" indent="-406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 sz="2800"/>
            </a:lvl3pPr>
            <a:lvl4pPr marL="1828800" lvl="3" indent="-406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–"/>
              <a:defRPr sz="2800"/>
            </a:lvl4pPr>
            <a:lvl5pPr marL="2286000" lvl="4" indent="-406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Char char="»"/>
              <a:defRPr sz="2800"/>
            </a:lvl5pPr>
            <a:lvl6pPr marL="2743200" lvl="5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3" name="Google Shape;223;p43"/>
          <p:cNvSpPr txBox="1">
            <a:spLocks noGrp="1"/>
          </p:cNvSpPr>
          <p:nvPr>
            <p:ph type="sldNum" idx="12"/>
          </p:nvPr>
        </p:nvSpPr>
        <p:spPr>
          <a:xfrm>
            <a:off x="8428176" y="4811070"/>
            <a:ext cx="258624" cy="18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4"/>
          <p:cNvSpPr txBox="1">
            <a:spLocks noGrp="1"/>
          </p:cNvSpPr>
          <p:nvPr>
            <p:ph type="body" idx="1"/>
          </p:nvPr>
        </p:nvSpPr>
        <p:spPr>
          <a:xfrm>
            <a:off x="457200" y="1151334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5pPr>
            <a:lvl6pPr marL="2743200" lvl="5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44"/>
          <p:cNvSpPr txBox="1">
            <a:spLocks noGrp="1"/>
          </p:cNvSpPr>
          <p:nvPr>
            <p:ph type="body" idx="2"/>
          </p:nvPr>
        </p:nvSpPr>
        <p:spPr>
          <a:xfrm>
            <a:off x="4645025" y="1151334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44"/>
          <p:cNvSpPr txBox="1">
            <a:spLocks noGrp="1"/>
          </p:cNvSpPr>
          <p:nvPr>
            <p:ph type="sldNum" idx="12"/>
          </p:nvPr>
        </p:nvSpPr>
        <p:spPr>
          <a:xfrm>
            <a:off x="8428176" y="4811070"/>
            <a:ext cx="258624" cy="18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45"/>
          <p:cNvSpPr txBox="1">
            <a:spLocks noGrp="1"/>
          </p:cNvSpPr>
          <p:nvPr>
            <p:ph type="sldNum" idx="12"/>
          </p:nvPr>
        </p:nvSpPr>
        <p:spPr>
          <a:xfrm>
            <a:off x="8428176" y="4811070"/>
            <a:ext cx="258624" cy="18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6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3008314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46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5" name="Google Shape;235;p46"/>
          <p:cNvSpPr txBox="1">
            <a:spLocks noGrp="1"/>
          </p:cNvSpPr>
          <p:nvPr>
            <p:ph type="body" idx="2"/>
          </p:nvPr>
        </p:nvSpPr>
        <p:spPr>
          <a:xfrm>
            <a:off x="457199" y="1076325"/>
            <a:ext cx="3008315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6" name="Google Shape;236;p46"/>
          <p:cNvSpPr txBox="1">
            <a:spLocks noGrp="1"/>
          </p:cNvSpPr>
          <p:nvPr>
            <p:ph type="sldNum" idx="12"/>
          </p:nvPr>
        </p:nvSpPr>
        <p:spPr>
          <a:xfrm>
            <a:off x="8428176" y="4811070"/>
            <a:ext cx="258624" cy="18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7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47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1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47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1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400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400"/>
            </a:lvl5pPr>
            <a:lvl6pPr marL="2743200" lvl="5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47"/>
          <p:cNvSpPr txBox="1">
            <a:spLocks noGrp="1"/>
          </p:cNvSpPr>
          <p:nvPr>
            <p:ph type="sldNum" idx="12"/>
          </p:nvPr>
        </p:nvSpPr>
        <p:spPr>
          <a:xfrm>
            <a:off x="8428176" y="4811070"/>
            <a:ext cx="258624" cy="18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0" name="Google Shape;250;p4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1" name="Google Shape;251;p4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0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4" name="Google Shape;254;p50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5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5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5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0" name="Google Shape;260;p5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5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2" name="Google Shape;262;p5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3" name="Google Shape;263;p5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2"/>
          <p:cNvSpPr txBox="1">
            <a:spLocks noGrp="1"/>
          </p:cNvSpPr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6" name="Google Shape;266;p52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5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5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9" name="Google Shape;269;p5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2" name="Google Shape;272;p5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53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5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5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5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9" name="Google Shape;279;p54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54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54"/>
          <p:cNvSpPr txBox="1">
            <a:spLocks noGrp="1"/>
          </p:cNvSpPr>
          <p:nvPr>
            <p:ph type="body" idx="3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54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" name="Google Shape;283;p5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5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5" name="Google Shape;285;p5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8" name="Google Shape;288;p5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p5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Google Shape;290;p5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6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3" name="Google Shape;293;p56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4" name="Google Shape;294;p56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5" name="Google Shape;295;p5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6" name="Google Shape;296;p5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7" name="Google Shape;297;p5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7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0" name="Google Shape;300;p57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57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2" name="Google Shape;302;p5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3" name="Google Shape;303;p5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Google Shape;304;p5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7" name="Google Shape;307;p58"/>
          <p:cNvSpPr txBox="1">
            <a:spLocks noGrp="1"/>
          </p:cNvSpPr>
          <p:nvPr>
            <p:ph type="body" idx="1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5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5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Google Shape;310;p5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9"/>
          <p:cNvSpPr txBox="1">
            <a:spLocks noGrp="1"/>
          </p:cNvSpPr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3" name="Google Shape;313;p59"/>
          <p:cNvSpPr txBox="1">
            <a:spLocks noGrp="1"/>
          </p:cNvSpPr>
          <p:nvPr>
            <p:ph type="body" idx="1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5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5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5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6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6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6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28" name="Google Shape;328;p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_1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64"/>
          <p:cNvSpPr/>
          <p:nvPr/>
        </p:nvSpPr>
        <p:spPr>
          <a:xfrm>
            <a:off x="0" y="0"/>
            <a:ext cx="9146436" cy="5144872"/>
          </a:xfrm>
          <a:custGeom>
            <a:avLst/>
            <a:gdLst/>
            <a:ahLst/>
            <a:cxnLst/>
            <a:rect l="l" t="t" r="r" b="b"/>
            <a:pathLst>
              <a:path w="3464559" h="1948815" extrusionOk="0">
                <a:moveTo>
                  <a:pt x="1162685" y="742315"/>
                </a:moveTo>
                <a:cubicBezTo>
                  <a:pt x="1426846" y="572135"/>
                  <a:pt x="1547496" y="304800"/>
                  <a:pt x="1484630" y="635"/>
                </a:cubicBezTo>
                <a:lnTo>
                  <a:pt x="1482090" y="635"/>
                </a:lnTo>
                <a:cubicBezTo>
                  <a:pt x="1486535" y="20320"/>
                  <a:pt x="1490346" y="44450"/>
                  <a:pt x="1493521" y="70485"/>
                </a:cubicBezTo>
                <a:cubicBezTo>
                  <a:pt x="1530350" y="407035"/>
                  <a:pt x="1348105" y="641985"/>
                  <a:pt x="1092835" y="781050"/>
                </a:cubicBezTo>
                <a:cubicBezTo>
                  <a:pt x="1033145" y="814705"/>
                  <a:pt x="960120" y="843280"/>
                  <a:pt x="897255" y="874395"/>
                </a:cubicBezTo>
                <a:cubicBezTo>
                  <a:pt x="698500" y="972185"/>
                  <a:pt x="528955" y="1082675"/>
                  <a:pt x="391795" y="1240155"/>
                </a:cubicBezTo>
                <a:cubicBezTo>
                  <a:pt x="236220" y="1420495"/>
                  <a:pt x="145415" y="1656715"/>
                  <a:pt x="123825" y="1948180"/>
                </a:cubicBezTo>
                <a:lnTo>
                  <a:pt x="123825" y="1948180"/>
                </a:lnTo>
                <a:cubicBezTo>
                  <a:pt x="152400" y="1689100"/>
                  <a:pt x="210185" y="1506855"/>
                  <a:pt x="313055" y="1349375"/>
                </a:cubicBezTo>
                <a:cubicBezTo>
                  <a:pt x="575945" y="954405"/>
                  <a:pt x="1013460" y="850265"/>
                  <a:pt x="1162685" y="742315"/>
                </a:cubicBezTo>
                <a:close/>
                <a:moveTo>
                  <a:pt x="1208405" y="768350"/>
                </a:moveTo>
                <a:cubicBezTo>
                  <a:pt x="1482090" y="605155"/>
                  <a:pt x="1635760" y="338455"/>
                  <a:pt x="1587500" y="10795"/>
                </a:cubicBezTo>
                <a:cubicBezTo>
                  <a:pt x="1586865" y="7620"/>
                  <a:pt x="1586230" y="3810"/>
                  <a:pt x="1586230" y="635"/>
                </a:cubicBezTo>
                <a:lnTo>
                  <a:pt x="1583055" y="635"/>
                </a:lnTo>
                <a:cubicBezTo>
                  <a:pt x="1583055" y="635"/>
                  <a:pt x="1583055" y="635"/>
                  <a:pt x="1583055" y="1270"/>
                </a:cubicBezTo>
                <a:cubicBezTo>
                  <a:pt x="1588771" y="36195"/>
                  <a:pt x="1593850" y="81280"/>
                  <a:pt x="1593850" y="134620"/>
                </a:cubicBezTo>
                <a:cubicBezTo>
                  <a:pt x="1588771" y="465455"/>
                  <a:pt x="1385571" y="676275"/>
                  <a:pt x="1143000" y="802640"/>
                </a:cubicBezTo>
                <a:cubicBezTo>
                  <a:pt x="1069340" y="842010"/>
                  <a:pt x="980440" y="873125"/>
                  <a:pt x="904875" y="909955"/>
                </a:cubicBezTo>
                <a:cubicBezTo>
                  <a:pt x="687070" y="1014730"/>
                  <a:pt x="492760" y="1145540"/>
                  <a:pt x="355600" y="1339215"/>
                </a:cubicBezTo>
                <a:cubicBezTo>
                  <a:pt x="234950" y="1508760"/>
                  <a:pt x="179705" y="1708785"/>
                  <a:pt x="155575" y="1924685"/>
                </a:cubicBezTo>
                <a:cubicBezTo>
                  <a:pt x="154940" y="1932940"/>
                  <a:pt x="153035" y="1941195"/>
                  <a:pt x="153035" y="1948815"/>
                </a:cubicBezTo>
                <a:lnTo>
                  <a:pt x="156210" y="1948815"/>
                </a:lnTo>
                <a:cubicBezTo>
                  <a:pt x="167005" y="1845310"/>
                  <a:pt x="181610" y="1763395"/>
                  <a:pt x="201930" y="1685290"/>
                </a:cubicBezTo>
                <a:cubicBezTo>
                  <a:pt x="370840" y="1021080"/>
                  <a:pt x="1032510" y="889635"/>
                  <a:pt x="1208405" y="768350"/>
                </a:cubicBezTo>
                <a:close/>
                <a:moveTo>
                  <a:pt x="1312546" y="758190"/>
                </a:moveTo>
                <a:cubicBezTo>
                  <a:pt x="1579880" y="587375"/>
                  <a:pt x="1724660" y="316865"/>
                  <a:pt x="1685925" y="635"/>
                </a:cubicBezTo>
                <a:lnTo>
                  <a:pt x="1683385" y="635"/>
                </a:lnTo>
                <a:cubicBezTo>
                  <a:pt x="1687830" y="34925"/>
                  <a:pt x="1691005" y="81280"/>
                  <a:pt x="1689100" y="133985"/>
                </a:cubicBezTo>
                <a:cubicBezTo>
                  <a:pt x="1671955" y="469265"/>
                  <a:pt x="1462405" y="680720"/>
                  <a:pt x="1223646" y="807085"/>
                </a:cubicBezTo>
                <a:cubicBezTo>
                  <a:pt x="1179196" y="830580"/>
                  <a:pt x="1132840" y="852170"/>
                  <a:pt x="1082675" y="871855"/>
                </a:cubicBezTo>
                <a:cubicBezTo>
                  <a:pt x="732790" y="1004570"/>
                  <a:pt x="488315" y="1180465"/>
                  <a:pt x="348615" y="1404620"/>
                </a:cubicBezTo>
                <a:cubicBezTo>
                  <a:pt x="238760" y="1581785"/>
                  <a:pt x="196215" y="1781810"/>
                  <a:pt x="184785" y="1948180"/>
                </a:cubicBezTo>
                <a:lnTo>
                  <a:pt x="185420" y="1948180"/>
                </a:lnTo>
                <a:cubicBezTo>
                  <a:pt x="207010" y="1772920"/>
                  <a:pt x="234315" y="1593850"/>
                  <a:pt x="348615" y="1409700"/>
                </a:cubicBezTo>
                <a:cubicBezTo>
                  <a:pt x="636905" y="963930"/>
                  <a:pt x="1096646" y="910590"/>
                  <a:pt x="1312546" y="758190"/>
                </a:cubicBezTo>
                <a:close/>
                <a:moveTo>
                  <a:pt x="1169035" y="676910"/>
                </a:moveTo>
                <a:cubicBezTo>
                  <a:pt x="1337946" y="538480"/>
                  <a:pt x="1438275" y="332105"/>
                  <a:pt x="1400810" y="78740"/>
                </a:cubicBezTo>
                <a:cubicBezTo>
                  <a:pt x="1395730" y="50165"/>
                  <a:pt x="1391921" y="21590"/>
                  <a:pt x="1384935" y="635"/>
                </a:cubicBezTo>
                <a:lnTo>
                  <a:pt x="1379221" y="635"/>
                </a:lnTo>
                <a:cubicBezTo>
                  <a:pt x="1456055" y="304165"/>
                  <a:pt x="1341755" y="559435"/>
                  <a:pt x="1098550" y="722630"/>
                </a:cubicBezTo>
                <a:cubicBezTo>
                  <a:pt x="1061085" y="748030"/>
                  <a:pt x="1019810" y="772160"/>
                  <a:pt x="975360" y="794385"/>
                </a:cubicBezTo>
                <a:cubicBezTo>
                  <a:pt x="622935" y="960755"/>
                  <a:pt x="400685" y="1129030"/>
                  <a:pt x="257810" y="1369695"/>
                </a:cubicBezTo>
                <a:cubicBezTo>
                  <a:pt x="156845" y="1543050"/>
                  <a:pt x="114935" y="1722120"/>
                  <a:pt x="89535" y="1929765"/>
                </a:cubicBezTo>
                <a:cubicBezTo>
                  <a:pt x="88265" y="1936750"/>
                  <a:pt x="87630" y="1943100"/>
                  <a:pt x="87630" y="1948815"/>
                </a:cubicBezTo>
                <a:lnTo>
                  <a:pt x="92075" y="1948815"/>
                </a:lnTo>
                <a:cubicBezTo>
                  <a:pt x="109220" y="1834515"/>
                  <a:pt x="123190" y="1727200"/>
                  <a:pt x="151130" y="1637665"/>
                </a:cubicBezTo>
                <a:cubicBezTo>
                  <a:pt x="342900" y="966470"/>
                  <a:pt x="972185" y="860425"/>
                  <a:pt x="1169035" y="676910"/>
                </a:cubicBezTo>
                <a:close/>
                <a:moveTo>
                  <a:pt x="1030605" y="650875"/>
                </a:moveTo>
                <a:cubicBezTo>
                  <a:pt x="1231265" y="472440"/>
                  <a:pt x="1261110" y="227965"/>
                  <a:pt x="1178560" y="635"/>
                </a:cubicBezTo>
                <a:lnTo>
                  <a:pt x="1175385" y="635"/>
                </a:lnTo>
                <a:cubicBezTo>
                  <a:pt x="1190625" y="41910"/>
                  <a:pt x="1201421" y="85090"/>
                  <a:pt x="1207771" y="118110"/>
                </a:cubicBezTo>
                <a:cubicBezTo>
                  <a:pt x="1252855" y="367665"/>
                  <a:pt x="1154430" y="569595"/>
                  <a:pt x="951865" y="709295"/>
                </a:cubicBezTo>
                <a:cubicBezTo>
                  <a:pt x="926465" y="727075"/>
                  <a:pt x="899795" y="743585"/>
                  <a:pt x="870585" y="759460"/>
                </a:cubicBezTo>
                <a:cubicBezTo>
                  <a:pt x="557530" y="932180"/>
                  <a:pt x="371475" y="1082040"/>
                  <a:pt x="243840" y="1265555"/>
                </a:cubicBezTo>
                <a:cubicBezTo>
                  <a:pt x="123825" y="1440180"/>
                  <a:pt x="47625" y="1658620"/>
                  <a:pt x="21590" y="1948180"/>
                </a:cubicBezTo>
                <a:lnTo>
                  <a:pt x="21590" y="1948180"/>
                </a:lnTo>
                <a:cubicBezTo>
                  <a:pt x="59690" y="1642745"/>
                  <a:pt x="123190" y="1440815"/>
                  <a:pt x="251460" y="1259205"/>
                </a:cubicBezTo>
                <a:cubicBezTo>
                  <a:pt x="514985" y="897890"/>
                  <a:pt x="885825" y="791210"/>
                  <a:pt x="1030605" y="650875"/>
                </a:cubicBezTo>
                <a:close/>
                <a:moveTo>
                  <a:pt x="955675" y="1035050"/>
                </a:moveTo>
                <a:cubicBezTo>
                  <a:pt x="1100455" y="967740"/>
                  <a:pt x="1285875" y="924560"/>
                  <a:pt x="1424305" y="849630"/>
                </a:cubicBezTo>
                <a:cubicBezTo>
                  <a:pt x="1666875" y="726440"/>
                  <a:pt x="1883410" y="528320"/>
                  <a:pt x="1959610" y="223520"/>
                </a:cubicBezTo>
                <a:cubicBezTo>
                  <a:pt x="1980565" y="133350"/>
                  <a:pt x="1985646" y="80010"/>
                  <a:pt x="1984375" y="635"/>
                </a:cubicBezTo>
                <a:lnTo>
                  <a:pt x="1981835" y="635"/>
                </a:lnTo>
                <a:cubicBezTo>
                  <a:pt x="1988185" y="438785"/>
                  <a:pt x="1694180" y="748030"/>
                  <a:pt x="1297305" y="904240"/>
                </a:cubicBezTo>
                <a:cubicBezTo>
                  <a:pt x="1157605" y="956945"/>
                  <a:pt x="1005840" y="1001395"/>
                  <a:pt x="887095" y="1064260"/>
                </a:cubicBezTo>
                <a:cubicBezTo>
                  <a:pt x="495300" y="1257935"/>
                  <a:pt x="285750" y="1552575"/>
                  <a:pt x="273685" y="1948180"/>
                </a:cubicBezTo>
                <a:lnTo>
                  <a:pt x="273685" y="1948180"/>
                </a:lnTo>
                <a:cubicBezTo>
                  <a:pt x="300355" y="1496695"/>
                  <a:pt x="537845" y="1223645"/>
                  <a:pt x="955675" y="1035050"/>
                </a:cubicBezTo>
                <a:close/>
                <a:moveTo>
                  <a:pt x="1320165" y="807085"/>
                </a:moveTo>
                <a:cubicBezTo>
                  <a:pt x="1630046" y="637540"/>
                  <a:pt x="1815465" y="351155"/>
                  <a:pt x="1785621" y="635"/>
                </a:cubicBezTo>
                <a:lnTo>
                  <a:pt x="1783080" y="635"/>
                </a:lnTo>
                <a:cubicBezTo>
                  <a:pt x="1784985" y="20320"/>
                  <a:pt x="1786255" y="43815"/>
                  <a:pt x="1786255" y="70485"/>
                </a:cubicBezTo>
                <a:cubicBezTo>
                  <a:pt x="1784985" y="448310"/>
                  <a:pt x="1544955" y="697230"/>
                  <a:pt x="1259840" y="835660"/>
                </a:cubicBezTo>
                <a:cubicBezTo>
                  <a:pt x="1178560" y="876935"/>
                  <a:pt x="1080135" y="908050"/>
                  <a:pt x="993140" y="944880"/>
                </a:cubicBezTo>
                <a:cubicBezTo>
                  <a:pt x="774700" y="1038225"/>
                  <a:pt x="589280" y="1151890"/>
                  <a:pt x="445135" y="1323340"/>
                </a:cubicBezTo>
                <a:cubicBezTo>
                  <a:pt x="328295" y="1461135"/>
                  <a:pt x="256540" y="1637030"/>
                  <a:pt x="227965" y="1830070"/>
                </a:cubicBezTo>
                <a:cubicBezTo>
                  <a:pt x="221615" y="1870075"/>
                  <a:pt x="217170" y="1908810"/>
                  <a:pt x="213360" y="1948180"/>
                </a:cubicBezTo>
                <a:lnTo>
                  <a:pt x="215900" y="1948180"/>
                </a:lnTo>
                <a:cubicBezTo>
                  <a:pt x="230505" y="1801495"/>
                  <a:pt x="257175" y="1619250"/>
                  <a:pt x="365760" y="1439545"/>
                </a:cubicBezTo>
                <a:cubicBezTo>
                  <a:pt x="636905" y="1000125"/>
                  <a:pt x="1139825" y="920750"/>
                  <a:pt x="1320165" y="807085"/>
                </a:cubicBezTo>
                <a:close/>
                <a:moveTo>
                  <a:pt x="1230630" y="967740"/>
                </a:moveTo>
                <a:cubicBezTo>
                  <a:pt x="1319530" y="939800"/>
                  <a:pt x="1398905" y="908050"/>
                  <a:pt x="1474471" y="871220"/>
                </a:cubicBezTo>
                <a:cubicBezTo>
                  <a:pt x="1827530" y="702310"/>
                  <a:pt x="2080896" y="388620"/>
                  <a:pt x="2082165" y="0"/>
                </a:cubicBezTo>
                <a:lnTo>
                  <a:pt x="2081530" y="0"/>
                </a:lnTo>
                <a:cubicBezTo>
                  <a:pt x="2064385" y="457835"/>
                  <a:pt x="1764665" y="763270"/>
                  <a:pt x="1343660" y="925195"/>
                </a:cubicBezTo>
                <a:cubicBezTo>
                  <a:pt x="1207771" y="975360"/>
                  <a:pt x="1030605" y="1023620"/>
                  <a:pt x="901700" y="1091565"/>
                </a:cubicBezTo>
                <a:cubicBezTo>
                  <a:pt x="525780" y="1273810"/>
                  <a:pt x="302895" y="1569085"/>
                  <a:pt x="300355" y="1948180"/>
                </a:cubicBezTo>
                <a:lnTo>
                  <a:pt x="300355" y="1948180"/>
                </a:lnTo>
                <a:cubicBezTo>
                  <a:pt x="322580" y="1429385"/>
                  <a:pt x="676275" y="1136650"/>
                  <a:pt x="1230630" y="967740"/>
                </a:cubicBezTo>
                <a:close/>
                <a:moveTo>
                  <a:pt x="1195071" y="1046480"/>
                </a:moveTo>
                <a:cubicBezTo>
                  <a:pt x="1330325" y="1007110"/>
                  <a:pt x="1464310" y="968375"/>
                  <a:pt x="1579246" y="914400"/>
                </a:cubicBezTo>
                <a:cubicBezTo>
                  <a:pt x="1960880" y="743585"/>
                  <a:pt x="2251710" y="423545"/>
                  <a:pt x="2280921" y="635"/>
                </a:cubicBezTo>
                <a:lnTo>
                  <a:pt x="2277746" y="635"/>
                </a:lnTo>
                <a:cubicBezTo>
                  <a:pt x="2277110" y="14605"/>
                  <a:pt x="2275840" y="30480"/>
                  <a:pt x="2273300" y="48895"/>
                </a:cubicBezTo>
                <a:cubicBezTo>
                  <a:pt x="2211705" y="528320"/>
                  <a:pt x="1842771" y="831215"/>
                  <a:pt x="1410335" y="978535"/>
                </a:cubicBezTo>
                <a:cubicBezTo>
                  <a:pt x="1279525" y="1021715"/>
                  <a:pt x="1112521" y="1062355"/>
                  <a:pt x="986155" y="1122045"/>
                </a:cubicBezTo>
                <a:cubicBezTo>
                  <a:pt x="692150" y="1250315"/>
                  <a:pt x="403225" y="1477645"/>
                  <a:pt x="356870" y="1850390"/>
                </a:cubicBezTo>
                <a:cubicBezTo>
                  <a:pt x="351790" y="1891665"/>
                  <a:pt x="351155" y="1925320"/>
                  <a:pt x="351155" y="1948815"/>
                </a:cubicBezTo>
                <a:lnTo>
                  <a:pt x="353695" y="1948815"/>
                </a:lnTo>
                <a:cubicBezTo>
                  <a:pt x="353695" y="1877060"/>
                  <a:pt x="358775" y="1717675"/>
                  <a:pt x="467360" y="1541145"/>
                </a:cubicBezTo>
                <a:cubicBezTo>
                  <a:pt x="627380" y="1284605"/>
                  <a:pt x="903605" y="1139190"/>
                  <a:pt x="1195071" y="1046480"/>
                </a:cubicBezTo>
                <a:close/>
                <a:moveTo>
                  <a:pt x="1263015" y="992505"/>
                </a:moveTo>
                <a:cubicBezTo>
                  <a:pt x="1346835" y="967740"/>
                  <a:pt x="1422400" y="939800"/>
                  <a:pt x="1495425" y="906780"/>
                </a:cubicBezTo>
                <a:cubicBezTo>
                  <a:pt x="1878965" y="739775"/>
                  <a:pt x="2167255" y="415290"/>
                  <a:pt x="2181225" y="0"/>
                </a:cubicBezTo>
                <a:lnTo>
                  <a:pt x="2180590" y="0"/>
                </a:lnTo>
                <a:cubicBezTo>
                  <a:pt x="2143125" y="546735"/>
                  <a:pt x="1732915" y="866775"/>
                  <a:pt x="1177925" y="1015365"/>
                </a:cubicBezTo>
                <a:cubicBezTo>
                  <a:pt x="638810" y="1185545"/>
                  <a:pt x="323850" y="1515110"/>
                  <a:pt x="328295" y="1947545"/>
                </a:cubicBezTo>
                <a:lnTo>
                  <a:pt x="328295" y="1947545"/>
                </a:lnTo>
                <a:cubicBezTo>
                  <a:pt x="337820" y="1456690"/>
                  <a:pt x="701675" y="1151255"/>
                  <a:pt x="1263015" y="992505"/>
                </a:cubicBezTo>
                <a:close/>
                <a:moveTo>
                  <a:pt x="482600" y="971550"/>
                </a:moveTo>
                <a:cubicBezTo>
                  <a:pt x="714375" y="788035"/>
                  <a:pt x="902970" y="720725"/>
                  <a:pt x="1006475" y="592455"/>
                </a:cubicBezTo>
                <a:cubicBezTo>
                  <a:pt x="1160780" y="415290"/>
                  <a:pt x="1156335" y="191135"/>
                  <a:pt x="1075690" y="635"/>
                </a:cubicBezTo>
                <a:lnTo>
                  <a:pt x="1072515" y="635"/>
                </a:lnTo>
                <a:cubicBezTo>
                  <a:pt x="1089025" y="40005"/>
                  <a:pt x="1102360" y="80645"/>
                  <a:pt x="1109980" y="113030"/>
                </a:cubicBezTo>
                <a:cubicBezTo>
                  <a:pt x="1169035" y="358775"/>
                  <a:pt x="1082040" y="561975"/>
                  <a:pt x="875665" y="705485"/>
                </a:cubicBezTo>
                <a:cubicBezTo>
                  <a:pt x="489585" y="941705"/>
                  <a:pt x="247650" y="1111250"/>
                  <a:pt x="104775" y="1447165"/>
                </a:cubicBezTo>
                <a:cubicBezTo>
                  <a:pt x="58420" y="1558290"/>
                  <a:pt x="22860" y="1685290"/>
                  <a:pt x="635" y="1831975"/>
                </a:cubicBezTo>
                <a:lnTo>
                  <a:pt x="635" y="1849755"/>
                </a:lnTo>
                <a:cubicBezTo>
                  <a:pt x="63500" y="1457325"/>
                  <a:pt x="182245" y="1210945"/>
                  <a:pt x="482600" y="971550"/>
                </a:cubicBezTo>
                <a:close/>
                <a:moveTo>
                  <a:pt x="1353821" y="839470"/>
                </a:moveTo>
                <a:cubicBezTo>
                  <a:pt x="1670050" y="679450"/>
                  <a:pt x="1882775" y="408305"/>
                  <a:pt x="1887855" y="52705"/>
                </a:cubicBezTo>
                <a:cubicBezTo>
                  <a:pt x="1887221" y="38100"/>
                  <a:pt x="1888490" y="15875"/>
                  <a:pt x="1886585" y="635"/>
                </a:cubicBezTo>
                <a:lnTo>
                  <a:pt x="1880871" y="635"/>
                </a:lnTo>
                <a:cubicBezTo>
                  <a:pt x="1880871" y="635"/>
                  <a:pt x="1880871" y="1270"/>
                  <a:pt x="1880871" y="1270"/>
                </a:cubicBezTo>
                <a:cubicBezTo>
                  <a:pt x="1898015" y="332740"/>
                  <a:pt x="1724660" y="602615"/>
                  <a:pt x="1467485" y="767715"/>
                </a:cubicBezTo>
                <a:cubicBezTo>
                  <a:pt x="1337946" y="856615"/>
                  <a:pt x="1172210" y="911225"/>
                  <a:pt x="1020445" y="967740"/>
                </a:cubicBezTo>
                <a:cubicBezTo>
                  <a:pt x="803910" y="1056005"/>
                  <a:pt x="619760" y="1165860"/>
                  <a:pt x="474980" y="1332230"/>
                </a:cubicBezTo>
                <a:cubicBezTo>
                  <a:pt x="329565" y="1499870"/>
                  <a:pt x="271145" y="1687195"/>
                  <a:pt x="248920" y="1869440"/>
                </a:cubicBezTo>
                <a:cubicBezTo>
                  <a:pt x="245745" y="1896745"/>
                  <a:pt x="242570" y="1923415"/>
                  <a:pt x="240665" y="1948180"/>
                </a:cubicBezTo>
                <a:lnTo>
                  <a:pt x="245745" y="1948180"/>
                </a:lnTo>
                <a:cubicBezTo>
                  <a:pt x="260985" y="1810385"/>
                  <a:pt x="280035" y="1636395"/>
                  <a:pt x="391160" y="1455420"/>
                </a:cubicBezTo>
                <a:cubicBezTo>
                  <a:pt x="663575" y="1021080"/>
                  <a:pt x="1175385" y="942975"/>
                  <a:pt x="1353821" y="839470"/>
                </a:cubicBezTo>
                <a:close/>
                <a:moveTo>
                  <a:pt x="847725" y="561340"/>
                </a:moveTo>
                <a:cubicBezTo>
                  <a:pt x="1028065" y="394335"/>
                  <a:pt x="1018540" y="168910"/>
                  <a:pt x="935355" y="0"/>
                </a:cubicBezTo>
                <a:lnTo>
                  <a:pt x="929640" y="0"/>
                </a:lnTo>
                <a:cubicBezTo>
                  <a:pt x="1019810" y="184785"/>
                  <a:pt x="1021080" y="412750"/>
                  <a:pt x="817880" y="580390"/>
                </a:cubicBezTo>
                <a:cubicBezTo>
                  <a:pt x="760730" y="628650"/>
                  <a:pt x="685800" y="666750"/>
                  <a:pt x="632460" y="700405"/>
                </a:cubicBezTo>
                <a:cubicBezTo>
                  <a:pt x="505460" y="777875"/>
                  <a:pt x="403225" y="847090"/>
                  <a:pt x="317500" y="922655"/>
                </a:cubicBezTo>
                <a:cubicBezTo>
                  <a:pt x="161290" y="1059180"/>
                  <a:pt x="53975" y="1224915"/>
                  <a:pt x="635" y="1468120"/>
                </a:cubicBezTo>
                <a:lnTo>
                  <a:pt x="635" y="1495425"/>
                </a:lnTo>
                <a:cubicBezTo>
                  <a:pt x="36195" y="1318895"/>
                  <a:pt x="97790" y="1179830"/>
                  <a:pt x="192405" y="1061085"/>
                </a:cubicBezTo>
                <a:cubicBezTo>
                  <a:pt x="417830" y="784225"/>
                  <a:pt x="725170" y="681355"/>
                  <a:pt x="847725" y="561340"/>
                </a:cubicBezTo>
                <a:close/>
                <a:moveTo>
                  <a:pt x="407035" y="220345"/>
                </a:moveTo>
                <a:cubicBezTo>
                  <a:pt x="454660" y="158115"/>
                  <a:pt x="434340" y="57150"/>
                  <a:pt x="375285" y="0"/>
                </a:cubicBezTo>
                <a:lnTo>
                  <a:pt x="371475" y="0"/>
                </a:lnTo>
                <a:cubicBezTo>
                  <a:pt x="386080" y="14605"/>
                  <a:pt x="399415" y="32385"/>
                  <a:pt x="409575" y="52705"/>
                </a:cubicBezTo>
                <a:cubicBezTo>
                  <a:pt x="467995" y="172085"/>
                  <a:pt x="401955" y="253365"/>
                  <a:pt x="299720" y="292100"/>
                </a:cubicBezTo>
                <a:cubicBezTo>
                  <a:pt x="228600" y="322580"/>
                  <a:pt x="161925" y="342900"/>
                  <a:pt x="105410" y="360680"/>
                </a:cubicBezTo>
                <a:cubicBezTo>
                  <a:pt x="69850" y="373380"/>
                  <a:pt x="27940" y="382270"/>
                  <a:pt x="635" y="395605"/>
                </a:cubicBezTo>
                <a:lnTo>
                  <a:pt x="635" y="398780"/>
                </a:lnTo>
                <a:cubicBezTo>
                  <a:pt x="115570" y="354965"/>
                  <a:pt x="356870" y="301625"/>
                  <a:pt x="407035" y="220345"/>
                </a:cubicBezTo>
                <a:close/>
                <a:moveTo>
                  <a:pt x="1019810" y="442595"/>
                </a:moveTo>
                <a:cubicBezTo>
                  <a:pt x="1108075" y="255270"/>
                  <a:pt x="1031240" y="52070"/>
                  <a:pt x="1005205" y="0"/>
                </a:cubicBezTo>
                <a:lnTo>
                  <a:pt x="1002030" y="0"/>
                </a:lnTo>
                <a:cubicBezTo>
                  <a:pt x="1002665" y="1905"/>
                  <a:pt x="1003935" y="3810"/>
                  <a:pt x="1005205" y="6350"/>
                </a:cubicBezTo>
                <a:cubicBezTo>
                  <a:pt x="1104265" y="233045"/>
                  <a:pt x="1065530" y="450215"/>
                  <a:pt x="896620" y="603250"/>
                </a:cubicBezTo>
                <a:cubicBezTo>
                  <a:pt x="841375" y="655955"/>
                  <a:pt x="762000" y="699135"/>
                  <a:pt x="684530" y="746760"/>
                </a:cubicBezTo>
                <a:cubicBezTo>
                  <a:pt x="299085" y="981710"/>
                  <a:pt x="74295" y="1210310"/>
                  <a:pt x="1270" y="1652270"/>
                </a:cubicBezTo>
                <a:lnTo>
                  <a:pt x="1270" y="1664335"/>
                </a:lnTo>
                <a:cubicBezTo>
                  <a:pt x="38735" y="1448435"/>
                  <a:pt x="106045" y="1283335"/>
                  <a:pt x="211455" y="1143635"/>
                </a:cubicBezTo>
                <a:cubicBezTo>
                  <a:pt x="512445" y="758190"/>
                  <a:pt x="909320" y="711835"/>
                  <a:pt x="1019810" y="442595"/>
                </a:cubicBezTo>
                <a:close/>
                <a:moveTo>
                  <a:pt x="466725" y="258445"/>
                </a:moveTo>
                <a:cubicBezTo>
                  <a:pt x="527050" y="182880"/>
                  <a:pt x="506730" y="67945"/>
                  <a:pt x="443230" y="635"/>
                </a:cubicBezTo>
                <a:lnTo>
                  <a:pt x="440055" y="635"/>
                </a:lnTo>
                <a:cubicBezTo>
                  <a:pt x="454025" y="15875"/>
                  <a:pt x="466725" y="34925"/>
                  <a:pt x="477520" y="57150"/>
                </a:cubicBezTo>
                <a:cubicBezTo>
                  <a:pt x="528320" y="163830"/>
                  <a:pt x="488950" y="246380"/>
                  <a:pt x="422910" y="297180"/>
                </a:cubicBezTo>
                <a:cubicBezTo>
                  <a:pt x="360045" y="342900"/>
                  <a:pt x="262255" y="375920"/>
                  <a:pt x="194945" y="405130"/>
                </a:cubicBezTo>
                <a:cubicBezTo>
                  <a:pt x="116840" y="437515"/>
                  <a:pt x="50800" y="462915"/>
                  <a:pt x="635" y="498475"/>
                </a:cubicBezTo>
                <a:lnTo>
                  <a:pt x="635" y="501650"/>
                </a:lnTo>
                <a:cubicBezTo>
                  <a:pt x="120015" y="415925"/>
                  <a:pt x="402590" y="353060"/>
                  <a:pt x="466725" y="258445"/>
                </a:cubicBezTo>
                <a:close/>
                <a:moveTo>
                  <a:pt x="266065" y="0"/>
                </a:moveTo>
                <a:lnTo>
                  <a:pt x="258445" y="0"/>
                </a:lnTo>
                <a:cubicBezTo>
                  <a:pt x="394335" y="180975"/>
                  <a:pt x="101600" y="205740"/>
                  <a:pt x="635" y="194310"/>
                </a:cubicBezTo>
                <a:lnTo>
                  <a:pt x="635" y="200025"/>
                </a:lnTo>
                <a:cubicBezTo>
                  <a:pt x="18415" y="201930"/>
                  <a:pt x="30480" y="202565"/>
                  <a:pt x="51435" y="202565"/>
                </a:cubicBezTo>
                <a:cubicBezTo>
                  <a:pt x="368935" y="193675"/>
                  <a:pt x="304800" y="46355"/>
                  <a:pt x="266065" y="0"/>
                </a:cubicBezTo>
                <a:close/>
                <a:moveTo>
                  <a:pt x="226060" y="0"/>
                </a:moveTo>
                <a:lnTo>
                  <a:pt x="224790" y="0"/>
                </a:lnTo>
                <a:cubicBezTo>
                  <a:pt x="243205" y="86360"/>
                  <a:pt x="132715" y="92075"/>
                  <a:pt x="64135" y="88265"/>
                </a:cubicBezTo>
                <a:cubicBezTo>
                  <a:pt x="42545" y="86360"/>
                  <a:pt x="20955" y="81915"/>
                  <a:pt x="635" y="76200"/>
                </a:cubicBezTo>
                <a:lnTo>
                  <a:pt x="635" y="79375"/>
                </a:lnTo>
                <a:cubicBezTo>
                  <a:pt x="80645" y="104775"/>
                  <a:pt x="257175" y="99695"/>
                  <a:pt x="226060" y="0"/>
                </a:cubicBezTo>
                <a:close/>
                <a:moveTo>
                  <a:pt x="283210" y="443230"/>
                </a:moveTo>
                <a:cubicBezTo>
                  <a:pt x="358775" y="404495"/>
                  <a:pt x="460375" y="369570"/>
                  <a:pt x="516890" y="306705"/>
                </a:cubicBezTo>
                <a:cubicBezTo>
                  <a:pt x="626745" y="179705"/>
                  <a:pt x="544830" y="41910"/>
                  <a:pt x="511810" y="0"/>
                </a:cubicBezTo>
                <a:lnTo>
                  <a:pt x="508000" y="0"/>
                </a:lnTo>
                <a:cubicBezTo>
                  <a:pt x="509270" y="1270"/>
                  <a:pt x="510540" y="3175"/>
                  <a:pt x="511810" y="5080"/>
                </a:cubicBezTo>
                <a:cubicBezTo>
                  <a:pt x="584835" y="101600"/>
                  <a:pt x="596265" y="231775"/>
                  <a:pt x="495935" y="323215"/>
                </a:cubicBezTo>
                <a:cubicBezTo>
                  <a:pt x="455930" y="360680"/>
                  <a:pt x="397510" y="384810"/>
                  <a:pt x="361315" y="403225"/>
                </a:cubicBezTo>
                <a:cubicBezTo>
                  <a:pt x="234950" y="467360"/>
                  <a:pt x="86995" y="519430"/>
                  <a:pt x="0" y="610870"/>
                </a:cubicBezTo>
                <a:lnTo>
                  <a:pt x="0" y="614045"/>
                </a:lnTo>
                <a:cubicBezTo>
                  <a:pt x="60960" y="548005"/>
                  <a:pt x="159385" y="502285"/>
                  <a:pt x="283210" y="443230"/>
                </a:cubicBezTo>
                <a:close/>
                <a:moveTo>
                  <a:pt x="5715" y="304165"/>
                </a:moveTo>
                <a:cubicBezTo>
                  <a:pt x="74930" y="295275"/>
                  <a:pt x="172720" y="281305"/>
                  <a:pt x="273685" y="239395"/>
                </a:cubicBezTo>
                <a:cubicBezTo>
                  <a:pt x="400685" y="186690"/>
                  <a:pt x="379095" y="69850"/>
                  <a:pt x="309245" y="635"/>
                </a:cubicBezTo>
                <a:cubicBezTo>
                  <a:pt x="309245" y="635"/>
                  <a:pt x="308610" y="635"/>
                  <a:pt x="308610" y="0"/>
                </a:cubicBezTo>
                <a:lnTo>
                  <a:pt x="304800" y="0"/>
                </a:lnTo>
                <a:cubicBezTo>
                  <a:pt x="355600" y="46355"/>
                  <a:pt x="382905" y="127000"/>
                  <a:pt x="343535" y="182880"/>
                </a:cubicBezTo>
                <a:cubicBezTo>
                  <a:pt x="287655" y="264795"/>
                  <a:pt x="70485" y="290830"/>
                  <a:pt x="635" y="301625"/>
                </a:cubicBezTo>
                <a:lnTo>
                  <a:pt x="635" y="304165"/>
                </a:lnTo>
                <a:cubicBezTo>
                  <a:pt x="3175" y="304165"/>
                  <a:pt x="5080" y="303530"/>
                  <a:pt x="5715" y="304165"/>
                </a:cubicBezTo>
                <a:close/>
                <a:moveTo>
                  <a:pt x="808355" y="501650"/>
                </a:moveTo>
                <a:cubicBezTo>
                  <a:pt x="921385" y="385445"/>
                  <a:pt x="951230" y="225425"/>
                  <a:pt x="890270" y="60325"/>
                </a:cubicBezTo>
                <a:cubicBezTo>
                  <a:pt x="889000" y="52705"/>
                  <a:pt x="873125" y="19050"/>
                  <a:pt x="862965" y="635"/>
                </a:cubicBezTo>
                <a:lnTo>
                  <a:pt x="860425" y="635"/>
                </a:lnTo>
                <a:cubicBezTo>
                  <a:pt x="949960" y="170180"/>
                  <a:pt x="946150" y="379730"/>
                  <a:pt x="779780" y="526415"/>
                </a:cubicBezTo>
                <a:cubicBezTo>
                  <a:pt x="715010" y="586105"/>
                  <a:pt x="618490" y="631190"/>
                  <a:pt x="539115" y="681355"/>
                </a:cubicBezTo>
                <a:cubicBezTo>
                  <a:pt x="278130" y="838835"/>
                  <a:pt x="71755" y="1010285"/>
                  <a:pt x="635" y="1310640"/>
                </a:cubicBezTo>
                <a:lnTo>
                  <a:pt x="635" y="1320165"/>
                </a:lnTo>
                <a:cubicBezTo>
                  <a:pt x="34290" y="1183640"/>
                  <a:pt x="90170" y="1073150"/>
                  <a:pt x="171450" y="975995"/>
                </a:cubicBezTo>
                <a:cubicBezTo>
                  <a:pt x="400050" y="713105"/>
                  <a:pt x="690880" y="630555"/>
                  <a:pt x="808355" y="501650"/>
                </a:cubicBezTo>
                <a:close/>
                <a:moveTo>
                  <a:pt x="1220471" y="1072515"/>
                </a:moveTo>
                <a:cubicBezTo>
                  <a:pt x="1384935" y="1027430"/>
                  <a:pt x="1541780" y="982345"/>
                  <a:pt x="1675765" y="916305"/>
                </a:cubicBezTo>
                <a:cubicBezTo>
                  <a:pt x="2052321" y="741045"/>
                  <a:pt x="2342515" y="417830"/>
                  <a:pt x="2381250" y="0"/>
                </a:cubicBezTo>
                <a:lnTo>
                  <a:pt x="2375535" y="0"/>
                </a:lnTo>
                <a:cubicBezTo>
                  <a:pt x="2373630" y="14605"/>
                  <a:pt x="2373630" y="35560"/>
                  <a:pt x="2371725" y="40005"/>
                </a:cubicBezTo>
                <a:cubicBezTo>
                  <a:pt x="2313305" y="455295"/>
                  <a:pt x="2019300" y="749300"/>
                  <a:pt x="1673225" y="911225"/>
                </a:cubicBezTo>
                <a:cubicBezTo>
                  <a:pt x="1526540" y="985520"/>
                  <a:pt x="1343025" y="1029335"/>
                  <a:pt x="1166496" y="1083945"/>
                </a:cubicBezTo>
                <a:cubicBezTo>
                  <a:pt x="810260" y="1200150"/>
                  <a:pt x="405765" y="1449070"/>
                  <a:pt x="375920" y="1893570"/>
                </a:cubicBezTo>
                <a:cubicBezTo>
                  <a:pt x="375285" y="1914525"/>
                  <a:pt x="374650" y="1933575"/>
                  <a:pt x="375920" y="1947545"/>
                </a:cubicBezTo>
                <a:lnTo>
                  <a:pt x="381000" y="1947545"/>
                </a:lnTo>
                <a:cubicBezTo>
                  <a:pt x="381000" y="1946275"/>
                  <a:pt x="381000" y="1945640"/>
                  <a:pt x="381000" y="1945005"/>
                </a:cubicBezTo>
                <a:cubicBezTo>
                  <a:pt x="378460" y="1879600"/>
                  <a:pt x="385445" y="1746885"/>
                  <a:pt x="468630" y="1596390"/>
                </a:cubicBezTo>
                <a:cubicBezTo>
                  <a:pt x="621665" y="1321435"/>
                  <a:pt x="916305" y="1166495"/>
                  <a:pt x="1220471" y="1072515"/>
                </a:cubicBezTo>
                <a:close/>
                <a:moveTo>
                  <a:pt x="753110" y="459105"/>
                </a:moveTo>
                <a:cubicBezTo>
                  <a:pt x="854710" y="351155"/>
                  <a:pt x="876300" y="207010"/>
                  <a:pt x="822325" y="63500"/>
                </a:cubicBezTo>
                <a:cubicBezTo>
                  <a:pt x="822325" y="59055"/>
                  <a:pt x="803910" y="20955"/>
                  <a:pt x="792480" y="635"/>
                </a:cubicBezTo>
                <a:lnTo>
                  <a:pt x="789305" y="635"/>
                </a:lnTo>
                <a:cubicBezTo>
                  <a:pt x="875030" y="151130"/>
                  <a:pt x="877570" y="345440"/>
                  <a:pt x="728345" y="480695"/>
                </a:cubicBezTo>
                <a:cubicBezTo>
                  <a:pt x="671830" y="535305"/>
                  <a:pt x="578485" y="579755"/>
                  <a:pt x="503555" y="624840"/>
                </a:cubicBezTo>
                <a:cubicBezTo>
                  <a:pt x="273685" y="760095"/>
                  <a:pt x="73025" y="901700"/>
                  <a:pt x="0" y="1153160"/>
                </a:cubicBezTo>
                <a:lnTo>
                  <a:pt x="0" y="1160145"/>
                </a:lnTo>
                <a:cubicBezTo>
                  <a:pt x="31750" y="1056005"/>
                  <a:pt x="81280" y="969010"/>
                  <a:pt x="151130" y="891540"/>
                </a:cubicBezTo>
                <a:cubicBezTo>
                  <a:pt x="361315" y="664210"/>
                  <a:pt x="648970" y="579120"/>
                  <a:pt x="753110" y="459105"/>
                </a:cubicBezTo>
                <a:close/>
                <a:moveTo>
                  <a:pt x="375285" y="473710"/>
                </a:moveTo>
                <a:cubicBezTo>
                  <a:pt x="427990" y="445135"/>
                  <a:pt x="498475" y="416560"/>
                  <a:pt x="551180" y="371475"/>
                </a:cubicBezTo>
                <a:cubicBezTo>
                  <a:pt x="710565" y="232410"/>
                  <a:pt x="622300" y="50800"/>
                  <a:pt x="583565" y="635"/>
                </a:cubicBezTo>
                <a:lnTo>
                  <a:pt x="575945" y="635"/>
                </a:lnTo>
                <a:cubicBezTo>
                  <a:pt x="667385" y="123190"/>
                  <a:pt x="661670" y="290195"/>
                  <a:pt x="522605" y="386715"/>
                </a:cubicBezTo>
                <a:cubicBezTo>
                  <a:pt x="345440" y="495300"/>
                  <a:pt x="124460" y="572770"/>
                  <a:pt x="21590" y="701040"/>
                </a:cubicBezTo>
                <a:cubicBezTo>
                  <a:pt x="16510" y="708025"/>
                  <a:pt x="7620" y="718185"/>
                  <a:pt x="635" y="728345"/>
                </a:cubicBezTo>
                <a:lnTo>
                  <a:pt x="635" y="739140"/>
                </a:lnTo>
                <a:cubicBezTo>
                  <a:pt x="71755" y="629285"/>
                  <a:pt x="204470" y="561340"/>
                  <a:pt x="375285" y="473710"/>
                </a:cubicBezTo>
                <a:close/>
                <a:moveTo>
                  <a:pt x="636905" y="381635"/>
                </a:moveTo>
                <a:cubicBezTo>
                  <a:pt x="725805" y="285750"/>
                  <a:pt x="728345" y="156845"/>
                  <a:pt x="680720" y="51435"/>
                </a:cubicBezTo>
                <a:cubicBezTo>
                  <a:pt x="675640" y="41275"/>
                  <a:pt x="664845" y="17145"/>
                  <a:pt x="652145" y="0"/>
                </a:cubicBezTo>
                <a:lnTo>
                  <a:pt x="648335" y="0"/>
                </a:lnTo>
                <a:cubicBezTo>
                  <a:pt x="735330" y="128270"/>
                  <a:pt x="734695" y="299720"/>
                  <a:pt x="603885" y="409575"/>
                </a:cubicBezTo>
                <a:cubicBezTo>
                  <a:pt x="536575" y="465455"/>
                  <a:pt x="459740" y="495300"/>
                  <a:pt x="379095" y="542290"/>
                </a:cubicBezTo>
                <a:cubicBezTo>
                  <a:pt x="232410" y="622300"/>
                  <a:pt x="66040" y="721995"/>
                  <a:pt x="635" y="862965"/>
                </a:cubicBezTo>
                <a:lnTo>
                  <a:pt x="635" y="868680"/>
                </a:lnTo>
                <a:cubicBezTo>
                  <a:pt x="24130" y="821055"/>
                  <a:pt x="55245" y="778510"/>
                  <a:pt x="95250" y="738505"/>
                </a:cubicBezTo>
                <a:cubicBezTo>
                  <a:pt x="262255" y="573405"/>
                  <a:pt x="559435" y="478790"/>
                  <a:pt x="636905" y="381635"/>
                </a:cubicBezTo>
                <a:close/>
                <a:moveTo>
                  <a:pt x="690245" y="426085"/>
                </a:moveTo>
                <a:cubicBezTo>
                  <a:pt x="779145" y="335280"/>
                  <a:pt x="803910" y="208280"/>
                  <a:pt x="760095" y="80645"/>
                </a:cubicBezTo>
                <a:cubicBezTo>
                  <a:pt x="750570" y="53340"/>
                  <a:pt x="737235" y="24765"/>
                  <a:pt x="721995" y="635"/>
                </a:cubicBezTo>
                <a:lnTo>
                  <a:pt x="718185" y="635"/>
                </a:lnTo>
                <a:cubicBezTo>
                  <a:pt x="817245" y="160655"/>
                  <a:pt x="791210" y="343535"/>
                  <a:pt x="655955" y="454025"/>
                </a:cubicBezTo>
                <a:cubicBezTo>
                  <a:pt x="592455" y="507365"/>
                  <a:pt x="492125" y="552450"/>
                  <a:pt x="414020" y="600075"/>
                </a:cubicBezTo>
                <a:cubicBezTo>
                  <a:pt x="243840" y="698500"/>
                  <a:pt x="67310" y="817880"/>
                  <a:pt x="0" y="1003935"/>
                </a:cubicBezTo>
                <a:lnTo>
                  <a:pt x="0" y="1010285"/>
                </a:lnTo>
                <a:cubicBezTo>
                  <a:pt x="28575" y="935355"/>
                  <a:pt x="70485" y="869950"/>
                  <a:pt x="127635" y="810895"/>
                </a:cubicBezTo>
                <a:cubicBezTo>
                  <a:pt x="318770" y="617220"/>
                  <a:pt x="596265" y="530860"/>
                  <a:pt x="690245" y="426085"/>
                </a:cubicBezTo>
                <a:close/>
                <a:moveTo>
                  <a:pt x="1072515" y="685165"/>
                </a:moveTo>
                <a:cubicBezTo>
                  <a:pt x="1295400" y="511175"/>
                  <a:pt x="1360805" y="260350"/>
                  <a:pt x="1281430" y="0"/>
                </a:cubicBezTo>
                <a:lnTo>
                  <a:pt x="1278890" y="0"/>
                </a:lnTo>
                <a:cubicBezTo>
                  <a:pt x="1283335" y="14605"/>
                  <a:pt x="1287780" y="30480"/>
                  <a:pt x="1292225" y="48895"/>
                </a:cubicBezTo>
                <a:cubicBezTo>
                  <a:pt x="1360171" y="342265"/>
                  <a:pt x="1240790" y="568960"/>
                  <a:pt x="1026795" y="715010"/>
                </a:cubicBezTo>
                <a:cubicBezTo>
                  <a:pt x="996950" y="735330"/>
                  <a:pt x="965200" y="755015"/>
                  <a:pt x="930910" y="773430"/>
                </a:cubicBezTo>
                <a:cubicBezTo>
                  <a:pt x="633095" y="923290"/>
                  <a:pt x="427355" y="1076325"/>
                  <a:pt x="296545" y="1253490"/>
                </a:cubicBezTo>
                <a:cubicBezTo>
                  <a:pt x="169545" y="1423670"/>
                  <a:pt x="81915" y="1652270"/>
                  <a:pt x="58420" y="1947545"/>
                </a:cubicBezTo>
                <a:lnTo>
                  <a:pt x="58420" y="1947545"/>
                </a:lnTo>
                <a:cubicBezTo>
                  <a:pt x="89535" y="1664335"/>
                  <a:pt x="157480" y="1457960"/>
                  <a:pt x="274320" y="1288415"/>
                </a:cubicBezTo>
                <a:cubicBezTo>
                  <a:pt x="538480" y="915670"/>
                  <a:pt x="917575" y="815975"/>
                  <a:pt x="1072515" y="685165"/>
                </a:cubicBezTo>
                <a:close/>
                <a:moveTo>
                  <a:pt x="1261746" y="1100455"/>
                </a:moveTo>
                <a:cubicBezTo>
                  <a:pt x="1405890" y="1049655"/>
                  <a:pt x="1545590" y="1003935"/>
                  <a:pt x="1668146" y="941070"/>
                </a:cubicBezTo>
                <a:cubicBezTo>
                  <a:pt x="2029460" y="764540"/>
                  <a:pt x="2357121" y="463550"/>
                  <a:pt x="2454275" y="30480"/>
                </a:cubicBezTo>
                <a:cubicBezTo>
                  <a:pt x="2457450" y="17780"/>
                  <a:pt x="2459355" y="7620"/>
                  <a:pt x="2460625" y="0"/>
                </a:cubicBezTo>
                <a:lnTo>
                  <a:pt x="2457450" y="0"/>
                </a:lnTo>
                <a:cubicBezTo>
                  <a:pt x="2456180" y="6350"/>
                  <a:pt x="2454275" y="14605"/>
                  <a:pt x="2452371" y="24765"/>
                </a:cubicBezTo>
                <a:cubicBezTo>
                  <a:pt x="2357121" y="457835"/>
                  <a:pt x="2030730" y="758825"/>
                  <a:pt x="1672590" y="935355"/>
                </a:cubicBezTo>
                <a:cubicBezTo>
                  <a:pt x="1526540" y="1012190"/>
                  <a:pt x="1343025" y="1062355"/>
                  <a:pt x="1177290" y="1130300"/>
                </a:cubicBezTo>
                <a:cubicBezTo>
                  <a:pt x="861695" y="1260475"/>
                  <a:pt x="494665" y="1511300"/>
                  <a:pt x="490855" y="1904365"/>
                </a:cubicBezTo>
                <a:cubicBezTo>
                  <a:pt x="490855" y="1917700"/>
                  <a:pt x="491490" y="1936115"/>
                  <a:pt x="492760" y="1946910"/>
                </a:cubicBezTo>
                <a:lnTo>
                  <a:pt x="495300" y="1946910"/>
                </a:lnTo>
                <a:cubicBezTo>
                  <a:pt x="488315" y="1867535"/>
                  <a:pt x="495935" y="1724025"/>
                  <a:pt x="598805" y="1564005"/>
                </a:cubicBezTo>
                <a:cubicBezTo>
                  <a:pt x="752475" y="1337310"/>
                  <a:pt x="993775" y="1203325"/>
                  <a:pt x="1261746" y="1100455"/>
                </a:cubicBezTo>
                <a:close/>
                <a:moveTo>
                  <a:pt x="3233421" y="1169035"/>
                </a:moveTo>
                <a:cubicBezTo>
                  <a:pt x="3033396" y="1410335"/>
                  <a:pt x="2895600" y="1665605"/>
                  <a:pt x="2762885" y="1939925"/>
                </a:cubicBezTo>
                <a:cubicBezTo>
                  <a:pt x="2761615" y="1943100"/>
                  <a:pt x="2760346" y="1945640"/>
                  <a:pt x="2759075" y="1948180"/>
                </a:cubicBezTo>
                <a:lnTo>
                  <a:pt x="2764790" y="1948180"/>
                </a:lnTo>
                <a:cubicBezTo>
                  <a:pt x="2765425" y="1946910"/>
                  <a:pt x="2766060" y="1945005"/>
                  <a:pt x="2766696" y="1943735"/>
                </a:cubicBezTo>
                <a:cubicBezTo>
                  <a:pt x="2859405" y="1745615"/>
                  <a:pt x="2999105" y="1496695"/>
                  <a:pt x="3093085" y="1363345"/>
                </a:cubicBezTo>
                <a:cubicBezTo>
                  <a:pt x="3221990" y="1179830"/>
                  <a:pt x="3346450" y="1032510"/>
                  <a:pt x="3463290" y="963930"/>
                </a:cubicBezTo>
                <a:lnTo>
                  <a:pt x="3463290" y="956945"/>
                </a:lnTo>
                <a:cubicBezTo>
                  <a:pt x="3441700" y="969010"/>
                  <a:pt x="3416300" y="988060"/>
                  <a:pt x="3392805" y="1006475"/>
                </a:cubicBezTo>
                <a:cubicBezTo>
                  <a:pt x="3333115" y="1055370"/>
                  <a:pt x="3291840" y="1099185"/>
                  <a:pt x="3233421" y="1169035"/>
                </a:cubicBezTo>
                <a:close/>
                <a:moveTo>
                  <a:pt x="3232785" y="1331595"/>
                </a:moveTo>
                <a:cubicBezTo>
                  <a:pt x="3065780" y="1509395"/>
                  <a:pt x="2956560" y="1699260"/>
                  <a:pt x="2855596" y="1948180"/>
                </a:cubicBezTo>
                <a:lnTo>
                  <a:pt x="2858135" y="1948180"/>
                </a:lnTo>
                <a:cubicBezTo>
                  <a:pt x="2929255" y="1765935"/>
                  <a:pt x="3058160" y="1532890"/>
                  <a:pt x="3148330" y="1432560"/>
                </a:cubicBezTo>
                <a:cubicBezTo>
                  <a:pt x="3253740" y="1311275"/>
                  <a:pt x="3355975" y="1188085"/>
                  <a:pt x="3462655" y="1108710"/>
                </a:cubicBezTo>
                <a:lnTo>
                  <a:pt x="3462655" y="1106805"/>
                </a:lnTo>
                <a:cubicBezTo>
                  <a:pt x="3380105" y="1161415"/>
                  <a:pt x="3317240" y="1238885"/>
                  <a:pt x="3232785" y="1331595"/>
                </a:cubicBezTo>
                <a:close/>
                <a:moveTo>
                  <a:pt x="3216910" y="1617345"/>
                </a:moveTo>
                <a:cubicBezTo>
                  <a:pt x="3136265" y="1691640"/>
                  <a:pt x="3060700" y="1838325"/>
                  <a:pt x="3065146" y="1939925"/>
                </a:cubicBezTo>
                <a:cubicBezTo>
                  <a:pt x="3065780" y="1941830"/>
                  <a:pt x="3065146" y="1945005"/>
                  <a:pt x="3065146" y="1948180"/>
                </a:cubicBezTo>
                <a:lnTo>
                  <a:pt x="3068955" y="1948180"/>
                </a:lnTo>
                <a:cubicBezTo>
                  <a:pt x="3068321" y="1941195"/>
                  <a:pt x="3066415" y="1932305"/>
                  <a:pt x="3067685" y="1925320"/>
                </a:cubicBezTo>
                <a:cubicBezTo>
                  <a:pt x="3068955" y="1879600"/>
                  <a:pt x="3084196" y="1825625"/>
                  <a:pt x="3110865" y="1769110"/>
                </a:cubicBezTo>
                <a:cubicBezTo>
                  <a:pt x="3162935" y="1659890"/>
                  <a:pt x="3228975" y="1599565"/>
                  <a:pt x="3328035" y="1538605"/>
                </a:cubicBezTo>
                <a:cubicBezTo>
                  <a:pt x="3382646" y="1497965"/>
                  <a:pt x="3422015" y="1465580"/>
                  <a:pt x="3462655" y="1428115"/>
                </a:cubicBezTo>
                <a:lnTo>
                  <a:pt x="3462655" y="1424305"/>
                </a:lnTo>
                <a:cubicBezTo>
                  <a:pt x="3458210" y="1428115"/>
                  <a:pt x="3454400" y="1431925"/>
                  <a:pt x="3450590" y="1435100"/>
                </a:cubicBezTo>
                <a:cubicBezTo>
                  <a:pt x="3343910" y="1536065"/>
                  <a:pt x="3260090" y="1574165"/>
                  <a:pt x="3216910" y="1617345"/>
                </a:cubicBezTo>
                <a:close/>
                <a:moveTo>
                  <a:pt x="3391535" y="1827530"/>
                </a:moveTo>
                <a:cubicBezTo>
                  <a:pt x="3367405" y="1853565"/>
                  <a:pt x="3348990" y="1916430"/>
                  <a:pt x="3357246" y="1948180"/>
                </a:cubicBezTo>
                <a:lnTo>
                  <a:pt x="3359785" y="1948180"/>
                </a:lnTo>
                <a:cubicBezTo>
                  <a:pt x="3356610" y="1911985"/>
                  <a:pt x="3364230" y="1875790"/>
                  <a:pt x="3382010" y="1845945"/>
                </a:cubicBezTo>
                <a:cubicBezTo>
                  <a:pt x="3405505" y="1807845"/>
                  <a:pt x="3430905" y="1797050"/>
                  <a:pt x="3463290" y="1789430"/>
                </a:cubicBezTo>
                <a:lnTo>
                  <a:pt x="3463290" y="1785620"/>
                </a:lnTo>
                <a:cubicBezTo>
                  <a:pt x="3435350" y="1790065"/>
                  <a:pt x="3409315" y="1807210"/>
                  <a:pt x="3391535" y="1827530"/>
                </a:cubicBezTo>
                <a:close/>
                <a:moveTo>
                  <a:pt x="3284855" y="1677670"/>
                </a:moveTo>
                <a:cubicBezTo>
                  <a:pt x="3206750" y="1738630"/>
                  <a:pt x="3156585" y="1859915"/>
                  <a:pt x="3166110" y="1948180"/>
                </a:cubicBezTo>
                <a:lnTo>
                  <a:pt x="3168650" y="1948180"/>
                </a:lnTo>
                <a:cubicBezTo>
                  <a:pt x="3163571" y="1898015"/>
                  <a:pt x="3176905" y="1837055"/>
                  <a:pt x="3204846" y="1782445"/>
                </a:cubicBezTo>
                <a:cubicBezTo>
                  <a:pt x="3278505" y="1638300"/>
                  <a:pt x="3375025" y="1647190"/>
                  <a:pt x="3463290" y="1586230"/>
                </a:cubicBezTo>
                <a:lnTo>
                  <a:pt x="3463290" y="1582420"/>
                </a:lnTo>
                <a:cubicBezTo>
                  <a:pt x="3463290" y="1582420"/>
                  <a:pt x="3463290" y="1582420"/>
                  <a:pt x="3463290" y="1582420"/>
                </a:cubicBezTo>
                <a:cubicBezTo>
                  <a:pt x="3405505" y="1623695"/>
                  <a:pt x="3324860" y="1642745"/>
                  <a:pt x="3284855" y="1677670"/>
                </a:cubicBezTo>
                <a:close/>
                <a:moveTo>
                  <a:pt x="3277235" y="1837055"/>
                </a:moveTo>
                <a:cubicBezTo>
                  <a:pt x="3263900" y="1871345"/>
                  <a:pt x="3258185" y="1908810"/>
                  <a:pt x="3261360" y="1945005"/>
                </a:cubicBezTo>
                <a:cubicBezTo>
                  <a:pt x="3261360" y="1945640"/>
                  <a:pt x="3261360" y="1946910"/>
                  <a:pt x="3261996" y="1948180"/>
                </a:cubicBezTo>
                <a:lnTo>
                  <a:pt x="3267075" y="1948180"/>
                </a:lnTo>
                <a:cubicBezTo>
                  <a:pt x="3267075" y="1947545"/>
                  <a:pt x="3267075" y="1947545"/>
                  <a:pt x="3267075" y="1946910"/>
                </a:cubicBezTo>
                <a:cubicBezTo>
                  <a:pt x="3258821" y="1864995"/>
                  <a:pt x="3299460" y="1768475"/>
                  <a:pt x="3375660" y="1731010"/>
                </a:cubicBezTo>
                <a:cubicBezTo>
                  <a:pt x="3399790" y="1718310"/>
                  <a:pt x="3434715" y="1715135"/>
                  <a:pt x="3463290" y="1708785"/>
                </a:cubicBezTo>
                <a:lnTo>
                  <a:pt x="3463290" y="1703070"/>
                </a:lnTo>
                <a:cubicBezTo>
                  <a:pt x="3440430" y="1708150"/>
                  <a:pt x="3415030" y="1711325"/>
                  <a:pt x="3393440" y="1717675"/>
                </a:cubicBezTo>
                <a:cubicBezTo>
                  <a:pt x="3341371" y="1734185"/>
                  <a:pt x="3296921" y="1783715"/>
                  <a:pt x="3277235" y="1837055"/>
                </a:cubicBezTo>
                <a:close/>
                <a:moveTo>
                  <a:pt x="2953385" y="1438910"/>
                </a:moveTo>
                <a:cubicBezTo>
                  <a:pt x="2814321" y="1683385"/>
                  <a:pt x="2722246" y="1843405"/>
                  <a:pt x="2665096" y="1948180"/>
                </a:cubicBezTo>
                <a:lnTo>
                  <a:pt x="2665730" y="1948180"/>
                </a:lnTo>
                <a:cubicBezTo>
                  <a:pt x="2766696" y="1779905"/>
                  <a:pt x="2907030" y="1519555"/>
                  <a:pt x="3039746" y="1292860"/>
                </a:cubicBezTo>
                <a:cubicBezTo>
                  <a:pt x="3157221" y="1090930"/>
                  <a:pt x="3305175" y="905510"/>
                  <a:pt x="3462655" y="820420"/>
                </a:cubicBezTo>
                <a:lnTo>
                  <a:pt x="3462655" y="817245"/>
                </a:lnTo>
                <a:cubicBezTo>
                  <a:pt x="3453130" y="822325"/>
                  <a:pt x="3442335" y="829310"/>
                  <a:pt x="3433446" y="833755"/>
                </a:cubicBezTo>
                <a:cubicBezTo>
                  <a:pt x="3241040" y="955675"/>
                  <a:pt x="3099435" y="1175385"/>
                  <a:pt x="2953385" y="1438910"/>
                </a:cubicBezTo>
                <a:close/>
                <a:moveTo>
                  <a:pt x="2828290" y="846455"/>
                </a:moveTo>
                <a:cubicBezTo>
                  <a:pt x="2789555" y="960755"/>
                  <a:pt x="2766060" y="1068705"/>
                  <a:pt x="2713355" y="1180465"/>
                </a:cubicBezTo>
                <a:cubicBezTo>
                  <a:pt x="2584450" y="1471930"/>
                  <a:pt x="2338071" y="1789430"/>
                  <a:pt x="2098040" y="1948180"/>
                </a:cubicBezTo>
                <a:lnTo>
                  <a:pt x="2104390" y="1948180"/>
                </a:lnTo>
                <a:cubicBezTo>
                  <a:pt x="2118996" y="1939290"/>
                  <a:pt x="2133600" y="1925955"/>
                  <a:pt x="2149475" y="1915795"/>
                </a:cubicBezTo>
                <a:cubicBezTo>
                  <a:pt x="2368550" y="1748155"/>
                  <a:pt x="2565400" y="1492250"/>
                  <a:pt x="2693671" y="1228725"/>
                </a:cubicBezTo>
                <a:cubicBezTo>
                  <a:pt x="2781300" y="1054735"/>
                  <a:pt x="2800350" y="908685"/>
                  <a:pt x="2856865" y="780415"/>
                </a:cubicBezTo>
                <a:cubicBezTo>
                  <a:pt x="2975610" y="497205"/>
                  <a:pt x="3220085" y="230505"/>
                  <a:pt x="3462655" y="125730"/>
                </a:cubicBezTo>
                <a:lnTo>
                  <a:pt x="3462655" y="124460"/>
                </a:lnTo>
                <a:cubicBezTo>
                  <a:pt x="3194685" y="229235"/>
                  <a:pt x="2924810" y="564515"/>
                  <a:pt x="2828290" y="846455"/>
                </a:cubicBezTo>
                <a:close/>
                <a:moveTo>
                  <a:pt x="2940685" y="968375"/>
                </a:moveTo>
                <a:cubicBezTo>
                  <a:pt x="2904490" y="1043940"/>
                  <a:pt x="2884171" y="1115060"/>
                  <a:pt x="2855596" y="1181100"/>
                </a:cubicBezTo>
                <a:cubicBezTo>
                  <a:pt x="2752725" y="1428115"/>
                  <a:pt x="2547621" y="1745615"/>
                  <a:pt x="2354580" y="1946275"/>
                </a:cubicBezTo>
                <a:cubicBezTo>
                  <a:pt x="2353946" y="1946910"/>
                  <a:pt x="2353310" y="1947545"/>
                  <a:pt x="2352675" y="1948180"/>
                </a:cubicBezTo>
                <a:lnTo>
                  <a:pt x="2354580" y="1948180"/>
                </a:lnTo>
                <a:cubicBezTo>
                  <a:pt x="2411096" y="1895475"/>
                  <a:pt x="2468246" y="1821815"/>
                  <a:pt x="2530475" y="1741170"/>
                </a:cubicBezTo>
                <a:cubicBezTo>
                  <a:pt x="2860040" y="1287780"/>
                  <a:pt x="2863850" y="1127760"/>
                  <a:pt x="2952750" y="949325"/>
                </a:cubicBezTo>
                <a:cubicBezTo>
                  <a:pt x="3054985" y="734695"/>
                  <a:pt x="3258821" y="491490"/>
                  <a:pt x="3463290" y="404495"/>
                </a:cubicBezTo>
                <a:lnTo>
                  <a:pt x="3463290" y="401320"/>
                </a:lnTo>
                <a:cubicBezTo>
                  <a:pt x="3246121" y="494665"/>
                  <a:pt x="3044190" y="744220"/>
                  <a:pt x="2940685" y="968375"/>
                </a:cubicBezTo>
                <a:close/>
                <a:moveTo>
                  <a:pt x="2931796" y="800100"/>
                </a:moveTo>
                <a:cubicBezTo>
                  <a:pt x="2886710" y="881380"/>
                  <a:pt x="2845435" y="1006475"/>
                  <a:pt x="2824480" y="1073150"/>
                </a:cubicBezTo>
                <a:cubicBezTo>
                  <a:pt x="2800985" y="1139825"/>
                  <a:pt x="2772410" y="1207135"/>
                  <a:pt x="2738121" y="1276350"/>
                </a:cubicBezTo>
                <a:cubicBezTo>
                  <a:pt x="2648585" y="1453515"/>
                  <a:pt x="2555875" y="1593215"/>
                  <a:pt x="2427605" y="1746250"/>
                </a:cubicBezTo>
                <a:cubicBezTo>
                  <a:pt x="2358390" y="1828165"/>
                  <a:pt x="2289810" y="1896745"/>
                  <a:pt x="2228850" y="1947545"/>
                </a:cubicBezTo>
                <a:lnTo>
                  <a:pt x="2237740" y="1947545"/>
                </a:lnTo>
                <a:cubicBezTo>
                  <a:pt x="2239010" y="1946275"/>
                  <a:pt x="2240280" y="1945005"/>
                  <a:pt x="2242185" y="1943735"/>
                </a:cubicBezTo>
                <a:cubicBezTo>
                  <a:pt x="2452371" y="1760220"/>
                  <a:pt x="2644775" y="1490980"/>
                  <a:pt x="2770505" y="1220470"/>
                </a:cubicBezTo>
                <a:cubicBezTo>
                  <a:pt x="2823846" y="1114425"/>
                  <a:pt x="2855596" y="966470"/>
                  <a:pt x="2919730" y="836295"/>
                </a:cubicBezTo>
                <a:cubicBezTo>
                  <a:pt x="3041650" y="581660"/>
                  <a:pt x="3267075" y="346710"/>
                  <a:pt x="3463290" y="267335"/>
                </a:cubicBezTo>
                <a:lnTo>
                  <a:pt x="3463290" y="261620"/>
                </a:lnTo>
                <a:cubicBezTo>
                  <a:pt x="3247390" y="348615"/>
                  <a:pt x="3039110" y="591185"/>
                  <a:pt x="2931796" y="800100"/>
                </a:cubicBezTo>
                <a:close/>
                <a:moveTo>
                  <a:pt x="3079750" y="1060450"/>
                </a:moveTo>
                <a:cubicBezTo>
                  <a:pt x="3014346" y="1162050"/>
                  <a:pt x="2974975" y="1257300"/>
                  <a:pt x="2929255" y="1341755"/>
                </a:cubicBezTo>
                <a:cubicBezTo>
                  <a:pt x="2837180" y="1518920"/>
                  <a:pt x="2684146" y="1772285"/>
                  <a:pt x="2568575" y="1948180"/>
                </a:cubicBezTo>
                <a:lnTo>
                  <a:pt x="2571750" y="1948180"/>
                </a:lnTo>
                <a:cubicBezTo>
                  <a:pt x="2600960" y="1904365"/>
                  <a:pt x="2631440" y="1856740"/>
                  <a:pt x="2665096" y="1804035"/>
                </a:cubicBezTo>
                <a:cubicBezTo>
                  <a:pt x="2826385" y="1550035"/>
                  <a:pt x="2929890" y="1349375"/>
                  <a:pt x="3037840" y="1136650"/>
                </a:cubicBezTo>
                <a:cubicBezTo>
                  <a:pt x="3132455" y="966470"/>
                  <a:pt x="3296921" y="760730"/>
                  <a:pt x="3463925" y="681355"/>
                </a:cubicBezTo>
                <a:lnTo>
                  <a:pt x="3463925" y="678180"/>
                </a:lnTo>
                <a:cubicBezTo>
                  <a:pt x="3321050" y="742950"/>
                  <a:pt x="3167380" y="920115"/>
                  <a:pt x="3079750" y="1060450"/>
                </a:cubicBezTo>
                <a:close/>
                <a:moveTo>
                  <a:pt x="2969260" y="1089025"/>
                </a:moveTo>
                <a:cubicBezTo>
                  <a:pt x="2854325" y="1372235"/>
                  <a:pt x="2668271" y="1689735"/>
                  <a:pt x="2463800" y="1948180"/>
                </a:cubicBezTo>
                <a:lnTo>
                  <a:pt x="2467610" y="1948180"/>
                </a:lnTo>
                <a:cubicBezTo>
                  <a:pt x="2507615" y="1898015"/>
                  <a:pt x="2551430" y="1838960"/>
                  <a:pt x="2597150" y="1772285"/>
                </a:cubicBezTo>
                <a:cubicBezTo>
                  <a:pt x="2827021" y="1434465"/>
                  <a:pt x="2874010" y="1306195"/>
                  <a:pt x="2993390" y="1047115"/>
                </a:cubicBezTo>
                <a:cubicBezTo>
                  <a:pt x="3103880" y="831850"/>
                  <a:pt x="3278505" y="632460"/>
                  <a:pt x="3463290" y="541020"/>
                </a:cubicBezTo>
                <a:lnTo>
                  <a:pt x="3463290" y="539750"/>
                </a:lnTo>
                <a:cubicBezTo>
                  <a:pt x="3260090" y="629920"/>
                  <a:pt x="3067685" y="878840"/>
                  <a:pt x="2969260" y="1089025"/>
                </a:cubicBezTo>
                <a:close/>
                <a:moveTo>
                  <a:pt x="3280410" y="1435100"/>
                </a:moveTo>
                <a:cubicBezTo>
                  <a:pt x="3241675" y="1473200"/>
                  <a:pt x="3198496" y="1507490"/>
                  <a:pt x="3166110" y="1541780"/>
                </a:cubicBezTo>
                <a:cubicBezTo>
                  <a:pt x="3075940" y="1634490"/>
                  <a:pt x="2959735" y="1823720"/>
                  <a:pt x="2961640" y="1946275"/>
                </a:cubicBezTo>
                <a:cubicBezTo>
                  <a:pt x="2961640" y="1946910"/>
                  <a:pt x="2961640" y="1947545"/>
                  <a:pt x="2961640" y="1948180"/>
                </a:cubicBezTo>
                <a:lnTo>
                  <a:pt x="2964815" y="1948180"/>
                </a:lnTo>
                <a:cubicBezTo>
                  <a:pt x="2962275" y="1902460"/>
                  <a:pt x="2981960" y="1834515"/>
                  <a:pt x="3020696" y="1757045"/>
                </a:cubicBezTo>
                <a:cubicBezTo>
                  <a:pt x="3079115" y="1640840"/>
                  <a:pt x="3152775" y="1550670"/>
                  <a:pt x="3245485" y="1472565"/>
                </a:cubicBezTo>
                <a:cubicBezTo>
                  <a:pt x="3317875" y="1405890"/>
                  <a:pt x="3394710" y="1325245"/>
                  <a:pt x="3464560" y="1264285"/>
                </a:cubicBezTo>
                <a:lnTo>
                  <a:pt x="3464560" y="1261110"/>
                </a:lnTo>
                <a:cubicBezTo>
                  <a:pt x="3461385" y="1263650"/>
                  <a:pt x="3458210" y="1266190"/>
                  <a:pt x="3455035" y="1268730"/>
                </a:cubicBezTo>
                <a:cubicBezTo>
                  <a:pt x="3395980" y="1318260"/>
                  <a:pt x="3334385" y="1384300"/>
                  <a:pt x="3280410" y="1435100"/>
                </a:cubicBezTo>
                <a:close/>
                <a:moveTo>
                  <a:pt x="1610996" y="1073150"/>
                </a:moveTo>
                <a:cubicBezTo>
                  <a:pt x="1682115" y="1026795"/>
                  <a:pt x="1774190" y="989965"/>
                  <a:pt x="1901825" y="917575"/>
                </a:cubicBezTo>
                <a:cubicBezTo>
                  <a:pt x="2447290" y="601345"/>
                  <a:pt x="2646046" y="154305"/>
                  <a:pt x="2706371" y="635"/>
                </a:cubicBezTo>
                <a:lnTo>
                  <a:pt x="2706371" y="635"/>
                </a:lnTo>
                <a:cubicBezTo>
                  <a:pt x="2609850" y="215900"/>
                  <a:pt x="2390140" y="692150"/>
                  <a:pt x="1736090" y="1001395"/>
                </a:cubicBezTo>
                <a:cubicBezTo>
                  <a:pt x="1707515" y="1015365"/>
                  <a:pt x="1680210" y="1029970"/>
                  <a:pt x="1652271" y="1045845"/>
                </a:cubicBezTo>
                <a:cubicBezTo>
                  <a:pt x="1356996" y="1212215"/>
                  <a:pt x="1123950" y="1468120"/>
                  <a:pt x="958850" y="1791335"/>
                </a:cubicBezTo>
                <a:cubicBezTo>
                  <a:pt x="930910" y="1847850"/>
                  <a:pt x="901700" y="1903095"/>
                  <a:pt x="885190" y="1948180"/>
                </a:cubicBezTo>
                <a:lnTo>
                  <a:pt x="886460" y="1948180"/>
                </a:lnTo>
                <a:cubicBezTo>
                  <a:pt x="942340" y="1832610"/>
                  <a:pt x="1014095" y="1671955"/>
                  <a:pt x="1136015" y="1510665"/>
                </a:cubicBezTo>
                <a:cubicBezTo>
                  <a:pt x="1267460" y="1332230"/>
                  <a:pt x="1424305" y="1186815"/>
                  <a:pt x="1610996" y="1073150"/>
                </a:cubicBezTo>
                <a:close/>
                <a:moveTo>
                  <a:pt x="1993900" y="906145"/>
                </a:moveTo>
                <a:cubicBezTo>
                  <a:pt x="2491740" y="576580"/>
                  <a:pt x="2688590" y="190500"/>
                  <a:pt x="2791460" y="0"/>
                </a:cubicBezTo>
                <a:lnTo>
                  <a:pt x="2787015" y="0"/>
                </a:lnTo>
                <a:cubicBezTo>
                  <a:pt x="2724150" y="110490"/>
                  <a:pt x="2709546" y="142240"/>
                  <a:pt x="2641600" y="248285"/>
                </a:cubicBezTo>
                <a:cubicBezTo>
                  <a:pt x="2512060" y="447040"/>
                  <a:pt x="2298065" y="712470"/>
                  <a:pt x="1945640" y="930275"/>
                </a:cubicBezTo>
                <a:cubicBezTo>
                  <a:pt x="1729105" y="1054100"/>
                  <a:pt x="1616710" y="1134110"/>
                  <a:pt x="1475740" y="1275080"/>
                </a:cubicBezTo>
                <a:cubicBezTo>
                  <a:pt x="1257935" y="1492885"/>
                  <a:pt x="1117600" y="1745615"/>
                  <a:pt x="1018540" y="1939925"/>
                </a:cubicBezTo>
                <a:cubicBezTo>
                  <a:pt x="1017270" y="1942465"/>
                  <a:pt x="1016000" y="1945005"/>
                  <a:pt x="1014095" y="1947545"/>
                </a:cubicBezTo>
                <a:lnTo>
                  <a:pt x="1020445" y="1947545"/>
                </a:lnTo>
                <a:cubicBezTo>
                  <a:pt x="1020445" y="1946910"/>
                  <a:pt x="1021080" y="1946275"/>
                  <a:pt x="1021080" y="1945640"/>
                </a:cubicBezTo>
                <a:cubicBezTo>
                  <a:pt x="1361440" y="1257935"/>
                  <a:pt x="1713230" y="1073785"/>
                  <a:pt x="1993900" y="906145"/>
                </a:cubicBezTo>
                <a:close/>
                <a:moveTo>
                  <a:pt x="2329815" y="1649095"/>
                </a:moveTo>
                <a:cubicBezTo>
                  <a:pt x="2762885" y="1156970"/>
                  <a:pt x="2713355" y="883285"/>
                  <a:pt x="2832100" y="643890"/>
                </a:cubicBezTo>
                <a:cubicBezTo>
                  <a:pt x="2945130" y="386080"/>
                  <a:pt x="3192780" y="109220"/>
                  <a:pt x="3435985" y="0"/>
                </a:cubicBezTo>
                <a:lnTo>
                  <a:pt x="3429000" y="0"/>
                </a:lnTo>
                <a:cubicBezTo>
                  <a:pt x="3360421" y="28575"/>
                  <a:pt x="3284221" y="85090"/>
                  <a:pt x="3228975" y="128270"/>
                </a:cubicBezTo>
                <a:cubicBezTo>
                  <a:pt x="3028315" y="290195"/>
                  <a:pt x="2857500" y="525780"/>
                  <a:pt x="2775585" y="784860"/>
                </a:cubicBezTo>
                <a:cubicBezTo>
                  <a:pt x="2734310" y="935990"/>
                  <a:pt x="2700021" y="1075055"/>
                  <a:pt x="2625725" y="1216660"/>
                </a:cubicBezTo>
                <a:cubicBezTo>
                  <a:pt x="2484755" y="1506220"/>
                  <a:pt x="2204085" y="1824990"/>
                  <a:pt x="1950085" y="1947545"/>
                </a:cubicBezTo>
                <a:lnTo>
                  <a:pt x="1954530" y="1947545"/>
                </a:lnTo>
                <a:cubicBezTo>
                  <a:pt x="2065655" y="1899920"/>
                  <a:pt x="2219960" y="1768475"/>
                  <a:pt x="2329815" y="1649095"/>
                </a:cubicBezTo>
                <a:close/>
                <a:moveTo>
                  <a:pt x="2124075" y="863600"/>
                </a:moveTo>
                <a:cubicBezTo>
                  <a:pt x="2499996" y="572135"/>
                  <a:pt x="2682875" y="287655"/>
                  <a:pt x="2873375" y="0"/>
                </a:cubicBezTo>
                <a:lnTo>
                  <a:pt x="2869565" y="0"/>
                </a:lnTo>
                <a:cubicBezTo>
                  <a:pt x="2856230" y="19050"/>
                  <a:pt x="2840355" y="43180"/>
                  <a:pt x="2821305" y="73025"/>
                </a:cubicBezTo>
                <a:cubicBezTo>
                  <a:pt x="2560955" y="481965"/>
                  <a:pt x="2299971" y="756285"/>
                  <a:pt x="1915796" y="1007745"/>
                </a:cubicBezTo>
                <a:cubicBezTo>
                  <a:pt x="1550035" y="1270635"/>
                  <a:pt x="1331596" y="1624965"/>
                  <a:pt x="1144271" y="1947545"/>
                </a:cubicBezTo>
                <a:lnTo>
                  <a:pt x="1147446" y="1947545"/>
                </a:lnTo>
                <a:cubicBezTo>
                  <a:pt x="1159510" y="1927225"/>
                  <a:pt x="1172210" y="1906270"/>
                  <a:pt x="1185546" y="1883410"/>
                </a:cubicBezTo>
                <a:cubicBezTo>
                  <a:pt x="1607821" y="1151255"/>
                  <a:pt x="1903096" y="1035685"/>
                  <a:pt x="2124075" y="863600"/>
                </a:cubicBezTo>
                <a:close/>
                <a:moveTo>
                  <a:pt x="1897380" y="883285"/>
                </a:moveTo>
                <a:cubicBezTo>
                  <a:pt x="2282825" y="659130"/>
                  <a:pt x="2513330" y="342265"/>
                  <a:pt x="2626996" y="635"/>
                </a:cubicBezTo>
                <a:lnTo>
                  <a:pt x="2624455" y="635"/>
                </a:lnTo>
                <a:cubicBezTo>
                  <a:pt x="2618740" y="16510"/>
                  <a:pt x="2616835" y="22225"/>
                  <a:pt x="2611755" y="37465"/>
                </a:cubicBezTo>
                <a:cubicBezTo>
                  <a:pt x="2470785" y="432435"/>
                  <a:pt x="2189480" y="727075"/>
                  <a:pt x="1833246" y="916940"/>
                </a:cubicBezTo>
                <a:cubicBezTo>
                  <a:pt x="1715771" y="981710"/>
                  <a:pt x="1581785" y="1025525"/>
                  <a:pt x="1470660" y="1089660"/>
                </a:cubicBezTo>
                <a:cubicBezTo>
                  <a:pt x="1137285" y="1274445"/>
                  <a:pt x="910590" y="1557655"/>
                  <a:pt x="771525" y="1899920"/>
                </a:cubicBezTo>
                <a:cubicBezTo>
                  <a:pt x="764540" y="1917065"/>
                  <a:pt x="758190" y="1932940"/>
                  <a:pt x="751840" y="1948815"/>
                </a:cubicBezTo>
                <a:lnTo>
                  <a:pt x="754380" y="1948815"/>
                </a:lnTo>
                <a:cubicBezTo>
                  <a:pt x="798830" y="1838325"/>
                  <a:pt x="861060" y="1692275"/>
                  <a:pt x="965835" y="1544955"/>
                </a:cubicBezTo>
                <a:cubicBezTo>
                  <a:pt x="1308735" y="1069975"/>
                  <a:pt x="1666875" y="1028700"/>
                  <a:pt x="1897380" y="883285"/>
                </a:cubicBezTo>
                <a:close/>
                <a:moveTo>
                  <a:pt x="1822450" y="892810"/>
                </a:moveTo>
                <a:cubicBezTo>
                  <a:pt x="2157096" y="714375"/>
                  <a:pt x="2433321" y="420370"/>
                  <a:pt x="2538096" y="23495"/>
                </a:cubicBezTo>
                <a:cubicBezTo>
                  <a:pt x="2541271" y="13335"/>
                  <a:pt x="2543175" y="5715"/>
                  <a:pt x="2544446" y="0"/>
                </a:cubicBezTo>
                <a:lnTo>
                  <a:pt x="2541271" y="0"/>
                </a:lnTo>
                <a:cubicBezTo>
                  <a:pt x="2540000" y="3810"/>
                  <a:pt x="2538730" y="8255"/>
                  <a:pt x="2537460" y="13970"/>
                </a:cubicBezTo>
                <a:cubicBezTo>
                  <a:pt x="2429510" y="428625"/>
                  <a:pt x="2138680" y="735330"/>
                  <a:pt x="1762760" y="920115"/>
                </a:cubicBezTo>
                <a:cubicBezTo>
                  <a:pt x="1629410" y="989330"/>
                  <a:pt x="1470025" y="1031240"/>
                  <a:pt x="1341755" y="1097915"/>
                </a:cubicBezTo>
                <a:cubicBezTo>
                  <a:pt x="995680" y="1270635"/>
                  <a:pt x="756920" y="1551940"/>
                  <a:pt x="630555" y="1906905"/>
                </a:cubicBezTo>
                <a:cubicBezTo>
                  <a:pt x="625475" y="1920875"/>
                  <a:pt x="621030" y="1934210"/>
                  <a:pt x="616585" y="1947545"/>
                </a:cubicBezTo>
                <a:lnTo>
                  <a:pt x="619125" y="1947545"/>
                </a:lnTo>
                <a:cubicBezTo>
                  <a:pt x="655320" y="1844675"/>
                  <a:pt x="706755" y="1712595"/>
                  <a:pt x="796290" y="1579245"/>
                </a:cubicBezTo>
                <a:cubicBezTo>
                  <a:pt x="1151255" y="1065530"/>
                  <a:pt x="1550035" y="1052195"/>
                  <a:pt x="1822450" y="892810"/>
                </a:cubicBezTo>
                <a:close/>
                <a:moveTo>
                  <a:pt x="2179955" y="880745"/>
                </a:moveTo>
                <a:cubicBezTo>
                  <a:pt x="2495550" y="612140"/>
                  <a:pt x="2707640" y="328930"/>
                  <a:pt x="2842896" y="146685"/>
                </a:cubicBezTo>
                <a:cubicBezTo>
                  <a:pt x="2870200" y="109855"/>
                  <a:pt x="2926715" y="33020"/>
                  <a:pt x="2954655" y="0"/>
                </a:cubicBezTo>
                <a:lnTo>
                  <a:pt x="2951480" y="0"/>
                </a:lnTo>
                <a:cubicBezTo>
                  <a:pt x="2948305" y="3810"/>
                  <a:pt x="2944496" y="8255"/>
                  <a:pt x="2940685" y="12700"/>
                </a:cubicBezTo>
                <a:cubicBezTo>
                  <a:pt x="2723515" y="294005"/>
                  <a:pt x="2573021" y="532130"/>
                  <a:pt x="2193925" y="864870"/>
                </a:cubicBezTo>
                <a:cubicBezTo>
                  <a:pt x="1718946" y="1234440"/>
                  <a:pt x="1551940" y="1527810"/>
                  <a:pt x="1270635" y="1947545"/>
                </a:cubicBezTo>
                <a:lnTo>
                  <a:pt x="1273810" y="1947545"/>
                </a:lnTo>
                <a:cubicBezTo>
                  <a:pt x="1274446" y="1946910"/>
                  <a:pt x="1274446" y="1946275"/>
                  <a:pt x="1275080" y="1945640"/>
                </a:cubicBezTo>
                <a:cubicBezTo>
                  <a:pt x="1303021" y="1905635"/>
                  <a:pt x="1332865" y="1859280"/>
                  <a:pt x="1367155" y="1807210"/>
                </a:cubicBezTo>
                <a:cubicBezTo>
                  <a:pt x="1623696" y="1408430"/>
                  <a:pt x="1842135" y="1140460"/>
                  <a:pt x="2179955" y="880745"/>
                </a:cubicBezTo>
                <a:close/>
                <a:moveTo>
                  <a:pt x="2309496" y="835660"/>
                </a:moveTo>
                <a:cubicBezTo>
                  <a:pt x="2542540" y="599440"/>
                  <a:pt x="2703830" y="398145"/>
                  <a:pt x="2859405" y="206375"/>
                </a:cubicBezTo>
                <a:cubicBezTo>
                  <a:pt x="2934335" y="113665"/>
                  <a:pt x="2993390" y="42545"/>
                  <a:pt x="3035300" y="635"/>
                </a:cubicBezTo>
                <a:cubicBezTo>
                  <a:pt x="3035300" y="635"/>
                  <a:pt x="3035300" y="635"/>
                  <a:pt x="3035935" y="0"/>
                </a:cubicBezTo>
                <a:lnTo>
                  <a:pt x="3031490" y="0"/>
                </a:lnTo>
                <a:cubicBezTo>
                  <a:pt x="3029585" y="1905"/>
                  <a:pt x="3027680" y="3810"/>
                  <a:pt x="3026410" y="5080"/>
                </a:cubicBezTo>
                <a:cubicBezTo>
                  <a:pt x="2827021" y="226695"/>
                  <a:pt x="2674621" y="441960"/>
                  <a:pt x="2461260" y="671195"/>
                </a:cubicBezTo>
                <a:cubicBezTo>
                  <a:pt x="2364105" y="779780"/>
                  <a:pt x="2242185" y="897890"/>
                  <a:pt x="2135505" y="1002030"/>
                </a:cubicBezTo>
                <a:cubicBezTo>
                  <a:pt x="1800860" y="1341755"/>
                  <a:pt x="1630680" y="1646555"/>
                  <a:pt x="1395096" y="1948180"/>
                </a:cubicBezTo>
                <a:lnTo>
                  <a:pt x="1398905" y="1948180"/>
                </a:lnTo>
                <a:cubicBezTo>
                  <a:pt x="1400175" y="1946275"/>
                  <a:pt x="1401446" y="1945005"/>
                  <a:pt x="1402715" y="1943735"/>
                </a:cubicBezTo>
                <a:cubicBezTo>
                  <a:pt x="1454150" y="1879600"/>
                  <a:pt x="1512571" y="1797050"/>
                  <a:pt x="1579880" y="1701800"/>
                </a:cubicBezTo>
                <a:cubicBezTo>
                  <a:pt x="1831340" y="1341120"/>
                  <a:pt x="1998980" y="1128395"/>
                  <a:pt x="2309496" y="835660"/>
                </a:cubicBezTo>
                <a:close/>
                <a:moveTo>
                  <a:pt x="2512060" y="1176020"/>
                </a:moveTo>
                <a:cubicBezTo>
                  <a:pt x="2602230" y="1015365"/>
                  <a:pt x="2646046" y="855980"/>
                  <a:pt x="2721610" y="708025"/>
                </a:cubicBezTo>
                <a:cubicBezTo>
                  <a:pt x="2852421" y="443230"/>
                  <a:pt x="3121025" y="122555"/>
                  <a:pt x="3356610" y="635"/>
                </a:cubicBezTo>
                <a:lnTo>
                  <a:pt x="3349625" y="635"/>
                </a:lnTo>
                <a:cubicBezTo>
                  <a:pt x="3348355" y="1270"/>
                  <a:pt x="3347721" y="1905"/>
                  <a:pt x="3346450" y="1905"/>
                </a:cubicBezTo>
                <a:cubicBezTo>
                  <a:pt x="3253105" y="53975"/>
                  <a:pt x="3183255" y="112395"/>
                  <a:pt x="3094990" y="196215"/>
                </a:cubicBezTo>
                <a:cubicBezTo>
                  <a:pt x="2870200" y="415290"/>
                  <a:pt x="2714625" y="671195"/>
                  <a:pt x="2616200" y="946785"/>
                </a:cubicBezTo>
                <a:cubicBezTo>
                  <a:pt x="2475865" y="1302385"/>
                  <a:pt x="2155190" y="1760220"/>
                  <a:pt x="1850390" y="1948180"/>
                </a:cubicBezTo>
                <a:lnTo>
                  <a:pt x="1856740" y="1948180"/>
                </a:lnTo>
                <a:cubicBezTo>
                  <a:pt x="1878965" y="1936115"/>
                  <a:pt x="1900555" y="1917065"/>
                  <a:pt x="1924050" y="1901825"/>
                </a:cubicBezTo>
                <a:cubicBezTo>
                  <a:pt x="2155190" y="1724660"/>
                  <a:pt x="2364740" y="1448435"/>
                  <a:pt x="2512060" y="1176020"/>
                </a:cubicBezTo>
                <a:close/>
                <a:moveTo>
                  <a:pt x="2035175" y="1661160"/>
                </a:moveTo>
                <a:cubicBezTo>
                  <a:pt x="2426971" y="1179830"/>
                  <a:pt x="2525396" y="866775"/>
                  <a:pt x="2708275" y="607060"/>
                </a:cubicBezTo>
                <a:cubicBezTo>
                  <a:pt x="2860675" y="381635"/>
                  <a:pt x="3098165" y="108585"/>
                  <a:pt x="3277235" y="0"/>
                </a:cubicBezTo>
                <a:lnTo>
                  <a:pt x="3270250" y="0"/>
                </a:lnTo>
                <a:cubicBezTo>
                  <a:pt x="3259455" y="6985"/>
                  <a:pt x="3248660" y="15875"/>
                  <a:pt x="3235960" y="23495"/>
                </a:cubicBezTo>
                <a:cubicBezTo>
                  <a:pt x="3007360" y="191135"/>
                  <a:pt x="2766060" y="492125"/>
                  <a:pt x="2600325" y="772160"/>
                </a:cubicBezTo>
                <a:cubicBezTo>
                  <a:pt x="2499996" y="949325"/>
                  <a:pt x="2446021" y="1062990"/>
                  <a:pt x="2360296" y="1196975"/>
                </a:cubicBezTo>
                <a:cubicBezTo>
                  <a:pt x="2197735" y="1460500"/>
                  <a:pt x="1956435" y="1789430"/>
                  <a:pt x="1744346" y="1947545"/>
                </a:cubicBezTo>
                <a:lnTo>
                  <a:pt x="1747521" y="1947545"/>
                </a:lnTo>
                <a:cubicBezTo>
                  <a:pt x="1825625" y="1898650"/>
                  <a:pt x="1947546" y="1766570"/>
                  <a:pt x="2035175" y="1661160"/>
                </a:cubicBezTo>
                <a:close/>
                <a:moveTo>
                  <a:pt x="3199130" y="0"/>
                </a:moveTo>
                <a:lnTo>
                  <a:pt x="3189605" y="0"/>
                </a:lnTo>
                <a:cubicBezTo>
                  <a:pt x="3129915" y="40640"/>
                  <a:pt x="3012440" y="161925"/>
                  <a:pt x="2988946" y="186690"/>
                </a:cubicBezTo>
                <a:cubicBezTo>
                  <a:pt x="2603500" y="600075"/>
                  <a:pt x="2347596" y="1030605"/>
                  <a:pt x="2075180" y="1408430"/>
                </a:cubicBezTo>
                <a:cubicBezTo>
                  <a:pt x="1957071" y="1574800"/>
                  <a:pt x="1767205" y="1826260"/>
                  <a:pt x="1631315" y="1947545"/>
                </a:cubicBezTo>
                <a:lnTo>
                  <a:pt x="1639571" y="1947545"/>
                </a:lnTo>
                <a:cubicBezTo>
                  <a:pt x="1645285" y="1941830"/>
                  <a:pt x="1651000" y="1934845"/>
                  <a:pt x="1657350" y="1930400"/>
                </a:cubicBezTo>
                <a:cubicBezTo>
                  <a:pt x="2075180" y="1511300"/>
                  <a:pt x="2419985" y="848360"/>
                  <a:pt x="2837180" y="366395"/>
                </a:cubicBezTo>
                <a:cubicBezTo>
                  <a:pt x="2921000" y="264160"/>
                  <a:pt x="3103880" y="66040"/>
                  <a:pt x="3199130" y="0"/>
                </a:cubicBezTo>
                <a:close/>
                <a:moveTo>
                  <a:pt x="2517775" y="683895"/>
                </a:moveTo>
                <a:cubicBezTo>
                  <a:pt x="2735580" y="422275"/>
                  <a:pt x="2994660" y="103505"/>
                  <a:pt x="3115946" y="0"/>
                </a:cubicBezTo>
                <a:lnTo>
                  <a:pt x="3111500" y="0"/>
                </a:lnTo>
                <a:cubicBezTo>
                  <a:pt x="3103246" y="6985"/>
                  <a:pt x="3096260" y="15240"/>
                  <a:pt x="3086100" y="22860"/>
                </a:cubicBezTo>
                <a:cubicBezTo>
                  <a:pt x="2989580" y="107950"/>
                  <a:pt x="2732405" y="420370"/>
                  <a:pt x="2573655" y="612140"/>
                </a:cubicBezTo>
                <a:cubicBezTo>
                  <a:pt x="2506346" y="692785"/>
                  <a:pt x="2435225" y="777875"/>
                  <a:pt x="2361565" y="864870"/>
                </a:cubicBezTo>
                <a:cubicBezTo>
                  <a:pt x="1990725" y="1289685"/>
                  <a:pt x="1770380" y="1664335"/>
                  <a:pt x="1517015" y="1947545"/>
                </a:cubicBezTo>
                <a:lnTo>
                  <a:pt x="1518285" y="1947545"/>
                </a:lnTo>
                <a:cubicBezTo>
                  <a:pt x="1614805" y="1852295"/>
                  <a:pt x="1725296" y="1693545"/>
                  <a:pt x="1857375" y="1515110"/>
                </a:cubicBezTo>
                <a:cubicBezTo>
                  <a:pt x="2149475" y="1110615"/>
                  <a:pt x="2273300" y="975360"/>
                  <a:pt x="2517775" y="683895"/>
                </a:cubicBezTo>
                <a:close/>
              </a:path>
            </a:pathLst>
          </a:custGeom>
          <a:gradFill>
            <a:gsLst>
              <a:gs pos="0">
                <a:srgbClr val="08303F">
                  <a:alpha val="12156"/>
                </a:srgbClr>
              </a:gs>
              <a:gs pos="100000">
                <a:srgbClr val="000000">
                  <a:alpha val="30588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64"/>
          <p:cNvSpPr/>
          <p:nvPr/>
        </p:nvSpPr>
        <p:spPr>
          <a:xfrm>
            <a:off x="-1174326" y="2220424"/>
            <a:ext cx="4361569" cy="4289199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rgbClr val="4285F4">
                  <a:alpha val="14901"/>
                </a:srgbClr>
              </a:gs>
              <a:gs pos="100000">
                <a:srgbClr val="78909C">
                  <a:alpha val="14901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64"/>
          <p:cNvSpPr/>
          <p:nvPr/>
        </p:nvSpPr>
        <p:spPr>
          <a:xfrm>
            <a:off x="6439062" y="-278417"/>
            <a:ext cx="3947121" cy="3881628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rgbClr val="FFAB40">
                  <a:alpha val="14901"/>
                </a:srgbClr>
              </a:gs>
              <a:gs pos="100000">
                <a:srgbClr val="4285F4">
                  <a:alpha val="14901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64"/>
          <p:cNvSpPr txBox="1">
            <a:spLocks noGrp="1"/>
          </p:cNvSpPr>
          <p:nvPr>
            <p:ph type="ctrTitle"/>
          </p:nvPr>
        </p:nvSpPr>
        <p:spPr>
          <a:xfrm>
            <a:off x="975250" y="1991825"/>
            <a:ext cx="7193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6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36" name="Google Shape;336;p6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37" name="Google Shape;337;p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1" name="Google Shape;341;p6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5" name="Google Shape;345;p6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6" name="Google Shape;346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6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9" name="Google Shape;349;p6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0" name="Google Shape;350;p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3" name="Google Shape;353;p6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7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7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7" name="Google Shape;357;p7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58" name="Google Shape;358;p7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9" name="Google Shape;359;p7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7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362" name="Google Shape;362;p7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7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5" name="Google Shape;365;p7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66" name="Google Shape;366;p7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only curves">
  <p:cSld name="BLANK_2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73"/>
          <p:cNvSpPr/>
          <p:nvPr/>
        </p:nvSpPr>
        <p:spPr>
          <a:xfrm>
            <a:off x="-25" y="0"/>
            <a:ext cx="9144762" cy="5144869"/>
          </a:xfrm>
          <a:custGeom>
            <a:avLst/>
            <a:gdLst/>
            <a:ahLst/>
            <a:cxnLst/>
            <a:rect l="l" t="t" r="r" b="b"/>
            <a:pathLst>
              <a:path w="3463925" h="1948814" extrusionOk="0">
                <a:moveTo>
                  <a:pt x="1413510" y="17145"/>
                </a:moveTo>
                <a:cubicBezTo>
                  <a:pt x="1419225" y="11430"/>
                  <a:pt x="1425575" y="5715"/>
                  <a:pt x="1431925" y="0"/>
                </a:cubicBezTo>
                <a:lnTo>
                  <a:pt x="1427480" y="0"/>
                </a:lnTo>
                <a:cubicBezTo>
                  <a:pt x="1343660" y="73025"/>
                  <a:pt x="1261110" y="173355"/>
                  <a:pt x="1177925" y="281305"/>
                </a:cubicBezTo>
                <a:cubicBezTo>
                  <a:pt x="758190" y="851535"/>
                  <a:pt x="725805" y="1256030"/>
                  <a:pt x="667385" y="1413510"/>
                </a:cubicBezTo>
                <a:cubicBezTo>
                  <a:pt x="607060" y="1603375"/>
                  <a:pt x="505460" y="1791335"/>
                  <a:pt x="392430" y="1948180"/>
                </a:cubicBezTo>
                <a:lnTo>
                  <a:pt x="394970" y="1948180"/>
                </a:lnTo>
                <a:cubicBezTo>
                  <a:pt x="405130" y="1938655"/>
                  <a:pt x="411480" y="1922780"/>
                  <a:pt x="421005" y="1911985"/>
                </a:cubicBezTo>
                <a:cubicBezTo>
                  <a:pt x="703580" y="1497330"/>
                  <a:pt x="688975" y="1271905"/>
                  <a:pt x="785495" y="1014095"/>
                </a:cubicBezTo>
                <a:cubicBezTo>
                  <a:pt x="916305" y="648335"/>
                  <a:pt x="1150620" y="271145"/>
                  <a:pt x="1413510" y="17145"/>
                </a:cubicBezTo>
                <a:close/>
                <a:moveTo>
                  <a:pt x="1920875" y="1196975"/>
                </a:moveTo>
                <a:cubicBezTo>
                  <a:pt x="2319655" y="975995"/>
                  <a:pt x="2611120" y="624840"/>
                  <a:pt x="2814955" y="190500"/>
                </a:cubicBezTo>
                <a:cubicBezTo>
                  <a:pt x="2827655" y="167005"/>
                  <a:pt x="2880360" y="45085"/>
                  <a:pt x="2897505" y="0"/>
                </a:cubicBezTo>
                <a:lnTo>
                  <a:pt x="2894330" y="0"/>
                </a:lnTo>
                <a:cubicBezTo>
                  <a:pt x="2717165" y="443865"/>
                  <a:pt x="2457450" y="840105"/>
                  <a:pt x="2059305" y="1108075"/>
                </a:cubicBezTo>
                <a:cubicBezTo>
                  <a:pt x="2020570" y="1134110"/>
                  <a:pt x="1981200" y="1158875"/>
                  <a:pt x="1940560" y="1181735"/>
                </a:cubicBezTo>
                <a:cubicBezTo>
                  <a:pt x="1545590" y="1394460"/>
                  <a:pt x="1271905" y="1689100"/>
                  <a:pt x="1103630" y="1944370"/>
                </a:cubicBezTo>
                <a:cubicBezTo>
                  <a:pt x="1102360" y="1945640"/>
                  <a:pt x="1101725" y="1946910"/>
                  <a:pt x="1101725" y="1947545"/>
                </a:cubicBezTo>
                <a:lnTo>
                  <a:pt x="1105535" y="1947545"/>
                </a:lnTo>
                <a:cubicBezTo>
                  <a:pt x="1106170" y="1946910"/>
                  <a:pt x="1106805" y="1945640"/>
                  <a:pt x="1107440" y="1944370"/>
                </a:cubicBezTo>
                <a:cubicBezTo>
                  <a:pt x="1276985" y="1691005"/>
                  <a:pt x="1529080" y="1414780"/>
                  <a:pt x="1920875" y="1196975"/>
                </a:cubicBezTo>
                <a:close/>
                <a:moveTo>
                  <a:pt x="1291590" y="6350"/>
                </a:moveTo>
                <a:cubicBezTo>
                  <a:pt x="1293495" y="3810"/>
                  <a:pt x="1295400" y="1905"/>
                  <a:pt x="1297305" y="0"/>
                </a:cubicBezTo>
                <a:lnTo>
                  <a:pt x="1287780" y="0"/>
                </a:lnTo>
                <a:cubicBezTo>
                  <a:pt x="1233805" y="55245"/>
                  <a:pt x="1109345" y="224155"/>
                  <a:pt x="1100455" y="238760"/>
                </a:cubicBezTo>
                <a:cubicBezTo>
                  <a:pt x="944880" y="461010"/>
                  <a:pt x="805180" y="720090"/>
                  <a:pt x="711835" y="982980"/>
                </a:cubicBezTo>
                <a:cubicBezTo>
                  <a:pt x="678180" y="1072515"/>
                  <a:pt x="664210" y="1144270"/>
                  <a:pt x="621665" y="1276985"/>
                </a:cubicBezTo>
                <a:cubicBezTo>
                  <a:pt x="513715" y="1597660"/>
                  <a:pt x="344170" y="1816100"/>
                  <a:pt x="239395" y="1930400"/>
                </a:cubicBezTo>
                <a:cubicBezTo>
                  <a:pt x="234950" y="1936750"/>
                  <a:pt x="229235" y="1940560"/>
                  <a:pt x="222885" y="1947545"/>
                </a:cubicBezTo>
                <a:lnTo>
                  <a:pt x="232410" y="1947545"/>
                </a:lnTo>
                <a:cubicBezTo>
                  <a:pt x="618490" y="1522730"/>
                  <a:pt x="638175" y="1179830"/>
                  <a:pt x="735965" y="935990"/>
                </a:cubicBezTo>
                <a:cubicBezTo>
                  <a:pt x="862965" y="599440"/>
                  <a:pt x="1068705" y="256540"/>
                  <a:pt x="1291590" y="6350"/>
                </a:cubicBezTo>
                <a:close/>
                <a:moveTo>
                  <a:pt x="1994535" y="0"/>
                </a:moveTo>
                <a:lnTo>
                  <a:pt x="1985645" y="0"/>
                </a:lnTo>
                <a:cubicBezTo>
                  <a:pt x="1681480" y="373380"/>
                  <a:pt x="1433195" y="822960"/>
                  <a:pt x="1155700" y="1283970"/>
                </a:cubicBezTo>
                <a:cubicBezTo>
                  <a:pt x="1024890" y="1506855"/>
                  <a:pt x="880110" y="1731010"/>
                  <a:pt x="740410" y="1928495"/>
                </a:cubicBezTo>
                <a:cubicBezTo>
                  <a:pt x="734060" y="1938020"/>
                  <a:pt x="730885" y="1941830"/>
                  <a:pt x="726440" y="1948180"/>
                </a:cubicBezTo>
                <a:lnTo>
                  <a:pt x="731520" y="1948180"/>
                </a:lnTo>
                <a:cubicBezTo>
                  <a:pt x="1170940" y="1356360"/>
                  <a:pt x="1524635" y="580390"/>
                  <a:pt x="1979930" y="17145"/>
                </a:cubicBezTo>
                <a:cubicBezTo>
                  <a:pt x="1984375" y="10795"/>
                  <a:pt x="1989455" y="5715"/>
                  <a:pt x="1994535" y="0"/>
                </a:cubicBezTo>
                <a:close/>
                <a:moveTo>
                  <a:pt x="1257935" y="324485"/>
                </a:moveTo>
                <a:cubicBezTo>
                  <a:pt x="1363980" y="191770"/>
                  <a:pt x="1476375" y="80010"/>
                  <a:pt x="1580515" y="0"/>
                </a:cubicBezTo>
                <a:lnTo>
                  <a:pt x="1574800" y="0"/>
                </a:lnTo>
                <a:cubicBezTo>
                  <a:pt x="1471295" y="79375"/>
                  <a:pt x="1360170" y="190500"/>
                  <a:pt x="1256030" y="321945"/>
                </a:cubicBezTo>
                <a:cubicBezTo>
                  <a:pt x="1015365" y="624840"/>
                  <a:pt x="842010" y="987425"/>
                  <a:pt x="768985" y="1343660"/>
                </a:cubicBezTo>
                <a:cubicBezTo>
                  <a:pt x="730885" y="1528445"/>
                  <a:pt x="666115" y="1706245"/>
                  <a:pt x="576580" y="1872615"/>
                </a:cubicBezTo>
                <a:cubicBezTo>
                  <a:pt x="562610" y="1898015"/>
                  <a:pt x="548640" y="1922780"/>
                  <a:pt x="533400" y="1947545"/>
                </a:cubicBezTo>
                <a:lnTo>
                  <a:pt x="537210" y="1947545"/>
                </a:lnTo>
                <a:cubicBezTo>
                  <a:pt x="551815" y="1923415"/>
                  <a:pt x="565785" y="1899285"/>
                  <a:pt x="579120" y="1874520"/>
                </a:cubicBezTo>
                <a:cubicBezTo>
                  <a:pt x="669290" y="1708150"/>
                  <a:pt x="734060" y="1529715"/>
                  <a:pt x="772160" y="1344295"/>
                </a:cubicBezTo>
                <a:cubicBezTo>
                  <a:pt x="844550" y="989330"/>
                  <a:pt x="1017270" y="626745"/>
                  <a:pt x="1257935" y="324485"/>
                </a:cubicBezTo>
                <a:close/>
                <a:moveTo>
                  <a:pt x="1598930" y="307975"/>
                </a:moveTo>
                <a:cubicBezTo>
                  <a:pt x="1688465" y="182880"/>
                  <a:pt x="1772920" y="79375"/>
                  <a:pt x="1850390" y="635"/>
                </a:cubicBezTo>
                <a:lnTo>
                  <a:pt x="1845310" y="635"/>
                </a:lnTo>
                <a:cubicBezTo>
                  <a:pt x="1769745" y="78740"/>
                  <a:pt x="1685925" y="180975"/>
                  <a:pt x="1596390" y="306070"/>
                </a:cubicBezTo>
                <a:cubicBezTo>
                  <a:pt x="1393190" y="589280"/>
                  <a:pt x="1184910" y="955675"/>
                  <a:pt x="1024255" y="1311275"/>
                </a:cubicBezTo>
                <a:cubicBezTo>
                  <a:pt x="908685" y="1568450"/>
                  <a:pt x="778510" y="1783715"/>
                  <a:pt x="665480" y="1948815"/>
                </a:cubicBezTo>
                <a:lnTo>
                  <a:pt x="669290" y="1948815"/>
                </a:lnTo>
                <a:cubicBezTo>
                  <a:pt x="782320" y="1783715"/>
                  <a:pt x="911225" y="1569085"/>
                  <a:pt x="1026795" y="1313180"/>
                </a:cubicBezTo>
                <a:cubicBezTo>
                  <a:pt x="1187450" y="956945"/>
                  <a:pt x="1395730" y="590550"/>
                  <a:pt x="1598930" y="307975"/>
                </a:cubicBezTo>
                <a:close/>
                <a:moveTo>
                  <a:pt x="2136140" y="0"/>
                </a:moveTo>
                <a:lnTo>
                  <a:pt x="2132965" y="0"/>
                </a:lnTo>
                <a:cubicBezTo>
                  <a:pt x="2118995" y="18415"/>
                  <a:pt x="2105660" y="37465"/>
                  <a:pt x="2091055" y="57785"/>
                </a:cubicBezTo>
                <a:cubicBezTo>
                  <a:pt x="2032000" y="141605"/>
                  <a:pt x="1967865" y="239395"/>
                  <a:pt x="1898650" y="347345"/>
                </a:cubicBezTo>
                <a:cubicBezTo>
                  <a:pt x="1722120" y="623570"/>
                  <a:pt x="1591945" y="835025"/>
                  <a:pt x="1414145" y="1089660"/>
                </a:cubicBezTo>
                <a:cubicBezTo>
                  <a:pt x="1203325" y="1386840"/>
                  <a:pt x="983615" y="1673860"/>
                  <a:pt x="793115" y="1947545"/>
                </a:cubicBezTo>
                <a:lnTo>
                  <a:pt x="793115" y="1947545"/>
                </a:lnTo>
                <a:cubicBezTo>
                  <a:pt x="956945" y="1732280"/>
                  <a:pt x="1104265" y="1514475"/>
                  <a:pt x="1282700" y="1278890"/>
                </a:cubicBezTo>
                <a:cubicBezTo>
                  <a:pt x="1608455" y="842645"/>
                  <a:pt x="1868170" y="374650"/>
                  <a:pt x="2136140" y="0"/>
                </a:cubicBezTo>
                <a:close/>
                <a:moveTo>
                  <a:pt x="1801495" y="1117600"/>
                </a:moveTo>
                <a:cubicBezTo>
                  <a:pt x="2167255" y="791210"/>
                  <a:pt x="2410460" y="352425"/>
                  <a:pt x="2586990" y="635"/>
                </a:cubicBezTo>
                <a:lnTo>
                  <a:pt x="2583815" y="635"/>
                </a:lnTo>
                <a:cubicBezTo>
                  <a:pt x="2582545" y="3175"/>
                  <a:pt x="2581910" y="5080"/>
                  <a:pt x="2580640" y="6985"/>
                </a:cubicBezTo>
                <a:cubicBezTo>
                  <a:pt x="2522855" y="120015"/>
                  <a:pt x="2452370" y="256540"/>
                  <a:pt x="2363470" y="406400"/>
                </a:cubicBezTo>
                <a:cubicBezTo>
                  <a:pt x="1903730" y="1162050"/>
                  <a:pt x="1669415" y="1159510"/>
                  <a:pt x="1307465" y="1546860"/>
                </a:cubicBezTo>
                <a:cubicBezTo>
                  <a:pt x="1191895" y="1668145"/>
                  <a:pt x="1069975" y="1812290"/>
                  <a:pt x="977900" y="1948815"/>
                </a:cubicBezTo>
                <a:lnTo>
                  <a:pt x="979170" y="1948815"/>
                </a:lnTo>
                <a:cubicBezTo>
                  <a:pt x="998220" y="1929765"/>
                  <a:pt x="1012190" y="1901190"/>
                  <a:pt x="1031240" y="1879600"/>
                </a:cubicBezTo>
                <a:cubicBezTo>
                  <a:pt x="1397635" y="1396365"/>
                  <a:pt x="1617345" y="1283335"/>
                  <a:pt x="1801495" y="1117600"/>
                </a:cubicBezTo>
                <a:close/>
                <a:moveTo>
                  <a:pt x="1793875" y="1215390"/>
                </a:moveTo>
                <a:cubicBezTo>
                  <a:pt x="2159635" y="979170"/>
                  <a:pt x="2433955" y="625475"/>
                  <a:pt x="2641600" y="213360"/>
                </a:cubicBezTo>
                <a:cubicBezTo>
                  <a:pt x="2654300" y="189230"/>
                  <a:pt x="2722245" y="50165"/>
                  <a:pt x="2743200" y="635"/>
                </a:cubicBezTo>
                <a:lnTo>
                  <a:pt x="2736215" y="635"/>
                </a:lnTo>
                <a:cubicBezTo>
                  <a:pt x="2528570" y="462915"/>
                  <a:pt x="2258695" y="888365"/>
                  <a:pt x="1835150" y="1179830"/>
                </a:cubicBezTo>
                <a:cubicBezTo>
                  <a:pt x="1460500" y="1417955"/>
                  <a:pt x="1215390" y="1689100"/>
                  <a:pt x="1036955" y="1948815"/>
                </a:cubicBezTo>
                <a:lnTo>
                  <a:pt x="1044575" y="1948815"/>
                </a:lnTo>
                <a:cubicBezTo>
                  <a:pt x="1049655" y="1941830"/>
                  <a:pt x="1053465" y="1936115"/>
                  <a:pt x="1059180" y="1927860"/>
                </a:cubicBezTo>
                <a:cubicBezTo>
                  <a:pt x="1226820" y="1690370"/>
                  <a:pt x="1459865" y="1431925"/>
                  <a:pt x="1793875" y="1215390"/>
                </a:cubicBezTo>
                <a:close/>
                <a:moveTo>
                  <a:pt x="1604645" y="1184275"/>
                </a:moveTo>
                <a:cubicBezTo>
                  <a:pt x="1973580" y="825500"/>
                  <a:pt x="2223135" y="372745"/>
                  <a:pt x="2435225" y="635"/>
                </a:cubicBezTo>
                <a:cubicBezTo>
                  <a:pt x="2435225" y="635"/>
                  <a:pt x="2435225" y="635"/>
                  <a:pt x="2435225" y="635"/>
                </a:cubicBezTo>
                <a:lnTo>
                  <a:pt x="2431415" y="635"/>
                </a:lnTo>
                <a:cubicBezTo>
                  <a:pt x="2160270" y="481330"/>
                  <a:pt x="1910080" y="904240"/>
                  <a:pt x="1536065" y="1244600"/>
                </a:cubicBezTo>
                <a:cubicBezTo>
                  <a:pt x="1283970" y="1476375"/>
                  <a:pt x="1062355" y="1734820"/>
                  <a:pt x="918845" y="1948815"/>
                </a:cubicBezTo>
                <a:lnTo>
                  <a:pt x="918845" y="1948815"/>
                </a:lnTo>
                <a:cubicBezTo>
                  <a:pt x="1144905" y="1640205"/>
                  <a:pt x="1324610" y="1439545"/>
                  <a:pt x="1604645" y="1184275"/>
                </a:cubicBezTo>
                <a:close/>
                <a:moveTo>
                  <a:pt x="2125980" y="254000"/>
                </a:moveTo>
                <a:cubicBezTo>
                  <a:pt x="2184400" y="158750"/>
                  <a:pt x="2237105" y="72390"/>
                  <a:pt x="2284730" y="0"/>
                </a:cubicBezTo>
                <a:lnTo>
                  <a:pt x="2280920" y="0"/>
                </a:lnTo>
                <a:cubicBezTo>
                  <a:pt x="2233295" y="72390"/>
                  <a:pt x="2181225" y="158115"/>
                  <a:pt x="2123440" y="252095"/>
                </a:cubicBezTo>
                <a:cubicBezTo>
                  <a:pt x="1936750" y="556895"/>
                  <a:pt x="1703705" y="936625"/>
                  <a:pt x="1407795" y="1260475"/>
                </a:cubicBezTo>
                <a:cubicBezTo>
                  <a:pt x="1191260" y="1497330"/>
                  <a:pt x="1006475" y="1737360"/>
                  <a:pt x="853440" y="1948180"/>
                </a:cubicBezTo>
                <a:lnTo>
                  <a:pt x="857885" y="1948180"/>
                </a:lnTo>
                <a:cubicBezTo>
                  <a:pt x="1010920" y="1737995"/>
                  <a:pt x="1195070" y="1499235"/>
                  <a:pt x="1410335" y="1263650"/>
                </a:cubicBezTo>
                <a:cubicBezTo>
                  <a:pt x="1706245" y="939165"/>
                  <a:pt x="1939290" y="559435"/>
                  <a:pt x="2125980" y="254000"/>
                </a:cubicBezTo>
                <a:close/>
                <a:moveTo>
                  <a:pt x="1708785" y="3810"/>
                </a:moveTo>
                <a:cubicBezTo>
                  <a:pt x="1710055" y="2540"/>
                  <a:pt x="1711325" y="1270"/>
                  <a:pt x="1712595" y="0"/>
                </a:cubicBezTo>
                <a:lnTo>
                  <a:pt x="1708150" y="0"/>
                </a:lnTo>
                <a:cubicBezTo>
                  <a:pt x="1397000" y="283845"/>
                  <a:pt x="1134745" y="717550"/>
                  <a:pt x="970280" y="1123950"/>
                </a:cubicBezTo>
                <a:cubicBezTo>
                  <a:pt x="934085" y="1212215"/>
                  <a:pt x="906145" y="1298575"/>
                  <a:pt x="876300" y="1388110"/>
                </a:cubicBezTo>
                <a:cubicBezTo>
                  <a:pt x="807720" y="1589405"/>
                  <a:pt x="705485" y="1778000"/>
                  <a:pt x="603250" y="1947545"/>
                </a:cubicBezTo>
                <a:lnTo>
                  <a:pt x="603250" y="1947545"/>
                </a:lnTo>
                <a:cubicBezTo>
                  <a:pt x="867410" y="1544955"/>
                  <a:pt x="878205" y="1326515"/>
                  <a:pt x="1018540" y="1017905"/>
                </a:cubicBezTo>
                <a:cubicBezTo>
                  <a:pt x="1181100" y="648970"/>
                  <a:pt x="1435100" y="252095"/>
                  <a:pt x="1708785" y="3810"/>
                </a:cubicBezTo>
                <a:close/>
                <a:moveTo>
                  <a:pt x="400685" y="0"/>
                </a:moveTo>
                <a:lnTo>
                  <a:pt x="397510" y="0"/>
                </a:lnTo>
                <a:cubicBezTo>
                  <a:pt x="395605" y="12065"/>
                  <a:pt x="393700" y="24765"/>
                  <a:pt x="391160" y="36830"/>
                </a:cubicBezTo>
                <a:cubicBezTo>
                  <a:pt x="384175" y="69215"/>
                  <a:pt x="374015" y="102870"/>
                  <a:pt x="360680" y="137795"/>
                </a:cubicBezTo>
                <a:cubicBezTo>
                  <a:pt x="314960" y="259080"/>
                  <a:pt x="239395" y="365125"/>
                  <a:pt x="158750" y="422910"/>
                </a:cubicBezTo>
                <a:cubicBezTo>
                  <a:pt x="114935" y="452755"/>
                  <a:pt x="41910" y="517525"/>
                  <a:pt x="635" y="558165"/>
                </a:cubicBezTo>
                <a:lnTo>
                  <a:pt x="635" y="562610"/>
                </a:lnTo>
                <a:cubicBezTo>
                  <a:pt x="102870" y="461645"/>
                  <a:pt x="164465" y="429260"/>
                  <a:pt x="214630" y="379095"/>
                </a:cubicBezTo>
                <a:cubicBezTo>
                  <a:pt x="305435" y="289560"/>
                  <a:pt x="384175" y="125730"/>
                  <a:pt x="400685" y="0"/>
                </a:cubicBezTo>
                <a:close/>
                <a:moveTo>
                  <a:pt x="516890" y="3175"/>
                </a:moveTo>
                <a:cubicBezTo>
                  <a:pt x="516890" y="1905"/>
                  <a:pt x="517525" y="635"/>
                  <a:pt x="517525" y="0"/>
                </a:cubicBezTo>
                <a:lnTo>
                  <a:pt x="514350" y="0"/>
                </a:lnTo>
                <a:cubicBezTo>
                  <a:pt x="514350" y="1270"/>
                  <a:pt x="514350" y="1905"/>
                  <a:pt x="513715" y="3175"/>
                </a:cubicBezTo>
                <a:cubicBezTo>
                  <a:pt x="476885" y="182880"/>
                  <a:pt x="352425" y="400685"/>
                  <a:pt x="235585" y="517525"/>
                </a:cubicBezTo>
                <a:cubicBezTo>
                  <a:pt x="147955" y="605155"/>
                  <a:pt x="78105" y="690880"/>
                  <a:pt x="635" y="775335"/>
                </a:cubicBezTo>
                <a:lnTo>
                  <a:pt x="635" y="780415"/>
                </a:lnTo>
                <a:cubicBezTo>
                  <a:pt x="67310" y="709295"/>
                  <a:pt x="132715" y="627380"/>
                  <a:pt x="204470" y="553720"/>
                </a:cubicBezTo>
                <a:cubicBezTo>
                  <a:pt x="344170" y="421005"/>
                  <a:pt x="474345" y="205105"/>
                  <a:pt x="516890" y="3175"/>
                </a:cubicBezTo>
                <a:close/>
                <a:moveTo>
                  <a:pt x="245110" y="146050"/>
                </a:moveTo>
                <a:cubicBezTo>
                  <a:pt x="266065" y="99060"/>
                  <a:pt x="280035" y="48260"/>
                  <a:pt x="285750" y="635"/>
                </a:cubicBezTo>
                <a:lnTo>
                  <a:pt x="282575" y="635"/>
                </a:lnTo>
                <a:cubicBezTo>
                  <a:pt x="276860" y="48260"/>
                  <a:pt x="263525" y="97790"/>
                  <a:pt x="242570" y="144780"/>
                </a:cubicBezTo>
                <a:cubicBezTo>
                  <a:pt x="202565" y="234315"/>
                  <a:pt x="144145" y="299720"/>
                  <a:pt x="77470" y="328930"/>
                </a:cubicBezTo>
                <a:cubicBezTo>
                  <a:pt x="48895" y="341630"/>
                  <a:pt x="23495" y="354965"/>
                  <a:pt x="0" y="368935"/>
                </a:cubicBezTo>
                <a:lnTo>
                  <a:pt x="0" y="372745"/>
                </a:lnTo>
                <a:cubicBezTo>
                  <a:pt x="23495" y="358775"/>
                  <a:pt x="49530" y="344805"/>
                  <a:pt x="78105" y="332105"/>
                </a:cubicBezTo>
                <a:cubicBezTo>
                  <a:pt x="146050" y="301625"/>
                  <a:pt x="205740" y="235585"/>
                  <a:pt x="245110" y="146050"/>
                </a:cubicBezTo>
                <a:close/>
                <a:moveTo>
                  <a:pt x="174625" y="0"/>
                </a:moveTo>
                <a:lnTo>
                  <a:pt x="168910" y="0"/>
                </a:lnTo>
                <a:cubicBezTo>
                  <a:pt x="156845" y="96520"/>
                  <a:pt x="102235" y="197485"/>
                  <a:pt x="13970" y="226060"/>
                </a:cubicBezTo>
                <a:cubicBezTo>
                  <a:pt x="10160" y="227965"/>
                  <a:pt x="5715" y="228600"/>
                  <a:pt x="635" y="229870"/>
                </a:cubicBezTo>
                <a:lnTo>
                  <a:pt x="635" y="237490"/>
                </a:lnTo>
                <a:cubicBezTo>
                  <a:pt x="97790" y="217805"/>
                  <a:pt x="169545" y="93980"/>
                  <a:pt x="174625" y="0"/>
                </a:cubicBezTo>
                <a:close/>
                <a:moveTo>
                  <a:pt x="62230" y="0"/>
                </a:moveTo>
                <a:lnTo>
                  <a:pt x="58420" y="0"/>
                </a:lnTo>
                <a:cubicBezTo>
                  <a:pt x="48260" y="43180"/>
                  <a:pt x="30480" y="81280"/>
                  <a:pt x="0" y="106680"/>
                </a:cubicBezTo>
                <a:lnTo>
                  <a:pt x="0" y="111125"/>
                </a:lnTo>
                <a:cubicBezTo>
                  <a:pt x="32385" y="85090"/>
                  <a:pt x="53975" y="42545"/>
                  <a:pt x="62230" y="0"/>
                </a:cubicBezTo>
                <a:close/>
                <a:moveTo>
                  <a:pt x="603885" y="1073150"/>
                </a:moveTo>
                <a:cubicBezTo>
                  <a:pt x="686435" y="803910"/>
                  <a:pt x="840105" y="486410"/>
                  <a:pt x="1026160" y="201295"/>
                </a:cubicBezTo>
                <a:cubicBezTo>
                  <a:pt x="1074420" y="127000"/>
                  <a:pt x="1122680" y="59055"/>
                  <a:pt x="1167765" y="0"/>
                </a:cubicBezTo>
                <a:lnTo>
                  <a:pt x="1163320" y="0"/>
                </a:lnTo>
                <a:cubicBezTo>
                  <a:pt x="1118870" y="58420"/>
                  <a:pt x="1071245" y="125095"/>
                  <a:pt x="1023620" y="198755"/>
                </a:cubicBezTo>
                <a:cubicBezTo>
                  <a:pt x="837565" y="483870"/>
                  <a:pt x="683895" y="802005"/>
                  <a:pt x="601345" y="1071880"/>
                </a:cubicBezTo>
                <a:cubicBezTo>
                  <a:pt x="537210" y="1281430"/>
                  <a:pt x="434975" y="1482090"/>
                  <a:pt x="306070" y="1652270"/>
                </a:cubicBezTo>
                <a:cubicBezTo>
                  <a:pt x="209550" y="1779905"/>
                  <a:pt x="100965" y="1885315"/>
                  <a:pt x="2540" y="1948180"/>
                </a:cubicBezTo>
                <a:lnTo>
                  <a:pt x="8890" y="1948180"/>
                </a:lnTo>
                <a:cubicBezTo>
                  <a:pt x="106045" y="1885315"/>
                  <a:pt x="213360" y="1780540"/>
                  <a:pt x="308610" y="1654810"/>
                </a:cubicBezTo>
                <a:cubicBezTo>
                  <a:pt x="437515" y="1483995"/>
                  <a:pt x="539750" y="1282700"/>
                  <a:pt x="603885" y="1073150"/>
                </a:cubicBezTo>
                <a:close/>
                <a:moveTo>
                  <a:pt x="206375" y="1377315"/>
                </a:moveTo>
                <a:cubicBezTo>
                  <a:pt x="423545" y="1107440"/>
                  <a:pt x="494665" y="864870"/>
                  <a:pt x="597535" y="654050"/>
                </a:cubicBezTo>
                <a:cubicBezTo>
                  <a:pt x="674370" y="478790"/>
                  <a:pt x="889635" y="86360"/>
                  <a:pt x="934720" y="0"/>
                </a:cubicBezTo>
                <a:lnTo>
                  <a:pt x="932815" y="0"/>
                </a:lnTo>
                <a:cubicBezTo>
                  <a:pt x="930275" y="4445"/>
                  <a:pt x="927100" y="10160"/>
                  <a:pt x="923290" y="17145"/>
                </a:cubicBezTo>
                <a:cubicBezTo>
                  <a:pt x="674370" y="462915"/>
                  <a:pt x="578485" y="688340"/>
                  <a:pt x="434975" y="1008380"/>
                </a:cubicBezTo>
                <a:cubicBezTo>
                  <a:pt x="334010" y="1214755"/>
                  <a:pt x="175260" y="1449705"/>
                  <a:pt x="635" y="1575435"/>
                </a:cubicBezTo>
                <a:lnTo>
                  <a:pt x="635" y="1579880"/>
                </a:lnTo>
                <a:cubicBezTo>
                  <a:pt x="66675" y="1532890"/>
                  <a:pt x="136525" y="1464310"/>
                  <a:pt x="206375" y="1377315"/>
                </a:cubicBezTo>
                <a:close/>
                <a:moveTo>
                  <a:pt x="497840" y="1109345"/>
                </a:moveTo>
                <a:cubicBezTo>
                  <a:pt x="515620" y="1069340"/>
                  <a:pt x="531495" y="1028700"/>
                  <a:pt x="546100" y="987425"/>
                </a:cubicBezTo>
                <a:cubicBezTo>
                  <a:pt x="646430" y="700405"/>
                  <a:pt x="849630" y="303530"/>
                  <a:pt x="1048385" y="0"/>
                </a:cubicBezTo>
                <a:lnTo>
                  <a:pt x="1044575" y="0"/>
                </a:lnTo>
                <a:cubicBezTo>
                  <a:pt x="1012825" y="48895"/>
                  <a:pt x="980440" y="100330"/>
                  <a:pt x="946150" y="156845"/>
                </a:cubicBezTo>
                <a:cubicBezTo>
                  <a:pt x="673100" y="619760"/>
                  <a:pt x="627380" y="776605"/>
                  <a:pt x="487045" y="1123950"/>
                </a:cubicBezTo>
                <a:cubicBezTo>
                  <a:pt x="384810" y="1356360"/>
                  <a:pt x="200660" y="1626870"/>
                  <a:pt x="0" y="1761490"/>
                </a:cubicBezTo>
                <a:lnTo>
                  <a:pt x="0" y="1765935"/>
                </a:lnTo>
                <a:cubicBezTo>
                  <a:pt x="208280" y="1626870"/>
                  <a:pt x="393700" y="1349375"/>
                  <a:pt x="497840" y="1109345"/>
                </a:cubicBezTo>
                <a:close/>
                <a:moveTo>
                  <a:pt x="436245" y="798195"/>
                </a:moveTo>
                <a:cubicBezTo>
                  <a:pt x="623570" y="421640"/>
                  <a:pt x="748030" y="169545"/>
                  <a:pt x="830580" y="0"/>
                </a:cubicBezTo>
                <a:lnTo>
                  <a:pt x="826770" y="0"/>
                </a:lnTo>
                <a:cubicBezTo>
                  <a:pt x="717550" y="224790"/>
                  <a:pt x="568960" y="525145"/>
                  <a:pt x="433705" y="796290"/>
                </a:cubicBezTo>
                <a:cubicBezTo>
                  <a:pt x="327660" y="1009650"/>
                  <a:pt x="201295" y="1194435"/>
                  <a:pt x="78740" y="1317625"/>
                </a:cubicBezTo>
                <a:cubicBezTo>
                  <a:pt x="52070" y="1344295"/>
                  <a:pt x="26035" y="1367790"/>
                  <a:pt x="635" y="1386840"/>
                </a:cubicBezTo>
                <a:lnTo>
                  <a:pt x="635" y="1391285"/>
                </a:lnTo>
                <a:cubicBezTo>
                  <a:pt x="26670" y="1371600"/>
                  <a:pt x="53340" y="1348105"/>
                  <a:pt x="80645" y="1320165"/>
                </a:cubicBezTo>
                <a:cubicBezTo>
                  <a:pt x="203200" y="1197610"/>
                  <a:pt x="329565" y="1011555"/>
                  <a:pt x="436245" y="798195"/>
                </a:cubicBezTo>
                <a:close/>
                <a:moveTo>
                  <a:pt x="263525" y="674370"/>
                </a:moveTo>
                <a:cubicBezTo>
                  <a:pt x="392430" y="514985"/>
                  <a:pt x="523240" y="264795"/>
                  <a:pt x="617220" y="635"/>
                </a:cubicBezTo>
                <a:lnTo>
                  <a:pt x="614680" y="635"/>
                </a:lnTo>
                <a:cubicBezTo>
                  <a:pt x="612775" y="6350"/>
                  <a:pt x="611505" y="12700"/>
                  <a:pt x="608965" y="17145"/>
                </a:cubicBezTo>
                <a:cubicBezTo>
                  <a:pt x="494030" y="314325"/>
                  <a:pt x="389255" y="514350"/>
                  <a:pt x="236855" y="704215"/>
                </a:cubicBezTo>
                <a:cubicBezTo>
                  <a:pt x="143510" y="829945"/>
                  <a:pt x="73025" y="915035"/>
                  <a:pt x="635" y="991235"/>
                </a:cubicBezTo>
                <a:lnTo>
                  <a:pt x="635" y="995680"/>
                </a:lnTo>
                <a:cubicBezTo>
                  <a:pt x="80645" y="919480"/>
                  <a:pt x="170815" y="795020"/>
                  <a:pt x="263525" y="674370"/>
                </a:cubicBezTo>
                <a:close/>
                <a:moveTo>
                  <a:pt x="727075" y="0"/>
                </a:moveTo>
                <a:lnTo>
                  <a:pt x="720090" y="0"/>
                </a:lnTo>
                <a:cubicBezTo>
                  <a:pt x="517525" y="471170"/>
                  <a:pt x="283845" y="921385"/>
                  <a:pt x="635" y="1192530"/>
                </a:cubicBezTo>
                <a:lnTo>
                  <a:pt x="635" y="1200785"/>
                </a:lnTo>
                <a:cubicBezTo>
                  <a:pt x="13335" y="1189990"/>
                  <a:pt x="26670" y="1177925"/>
                  <a:pt x="40005" y="1164590"/>
                </a:cubicBezTo>
                <a:cubicBezTo>
                  <a:pt x="309880" y="889000"/>
                  <a:pt x="542925" y="431165"/>
                  <a:pt x="727075" y="0"/>
                </a:cubicBezTo>
                <a:close/>
                <a:moveTo>
                  <a:pt x="2894330" y="1308735"/>
                </a:moveTo>
                <a:cubicBezTo>
                  <a:pt x="2820035" y="1350010"/>
                  <a:pt x="2733675" y="1386840"/>
                  <a:pt x="2660015" y="1428750"/>
                </a:cubicBezTo>
                <a:cubicBezTo>
                  <a:pt x="2443480" y="1551940"/>
                  <a:pt x="2284095" y="1712595"/>
                  <a:pt x="2189480" y="1929130"/>
                </a:cubicBezTo>
                <a:cubicBezTo>
                  <a:pt x="2186940" y="1936115"/>
                  <a:pt x="2183130" y="1942465"/>
                  <a:pt x="2181225" y="1948180"/>
                </a:cubicBezTo>
                <a:lnTo>
                  <a:pt x="2184400" y="1948180"/>
                </a:lnTo>
                <a:cubicBezTo>
                  <a:pt x="2216150" y="1877060"/>
                  <a:pt x="2252345" y="1807210"/>
                  <a:pt x="2299970" y="1743710"/>
                </a:cubicBezTo>
                <a:cubicBezTo>
                  <a:pt x="2520315" y="1452880"/>
                  <a:pt x="2752725" y="1401445"/>
                  <a:pt x="2964815" y="1273810"/>
                </a:cubicBezTo>
                <a:cubicBezTo>
                  <a:pt x="3159125" y="1159510"/>
                  <a:pt x="3324860" y="1028065"/>
                  <a:pt x="3463290" y="847725"/>
                </a:cubicBezTo>
                <a:lnTo>
                  <a:pt x="3463290" y="842645"/>
                </a:lnTo>
                <a:cubicBezTo>
                  <a:pt x="3460750" y="846455"/>
                  <a:pt x="3458210" y="849630"/>
                  <a:pt x="3457575" y="850265"/>
                </a:cubicBezTo>
                <a:cubicBezTo>
                  <a:pt x="3300730" y="1050290"/>
                  <a:pt x="3121025" y="1183640"/>
                  <a:pt x="2894330" y="1308735"/>
                </a:cubicBezTo>
                <a:close/>
                <a:moveTo>
                  <a:pt x="3194050" y="955675"/>
                </a:moveTo>
                <a:cubicBezTo>
                  <a:pt x="3044190" y="1083945"/>
                  <a:pt x="2855595" y="1193165"/>
                  <a:pt x="2631440" y="1281430"/>
                </a:cubicBezTo>
                <a:cubicBezTo>
                  <a:pt x="2399030" y="1372235"/>
                  <a:pt x="2209165" y="1498600"/>
                  <a:pt x="2067560" y="1656080"/>
                </a:cubicBezTo>
                <a:cubicBezTo>
                  <a:pt x="1988820" y="1743710"/>
                  <a:pt x="1924685" y="1841500"/>
                  <a:pt x="1876425" y="1947545"/>
                </a:cubicBezTo>
                <a:lnTo>
                  <a:pt x="1883410" y="1947545"/>
                </a:lnTo>
                <a:cubicBezTo>
                  <a:pt x="1931670" y="1843405"/>
                  <a:pt x="1994535" y="1747520"/>
                  <a:pt x="2072005" y="1661160"/>
                </a:cubicBezTo>
                <a:cubicBezTo>
                  <a:pt x="2386965" y="1323340"/>
                  <a:pt x="2643505" y="1318895"/>
                  <a:pt x="2943225" y="1139825"/>
                </a:cubicBezTo>
                <a:cubicBezTo>
                  <a:pt x="3143885" y="1024255"/>
                  <a:pt x="3329940" y="866775"/>
                  <a:pt x="3459480" y="660400"/>
                </a:cubicBezTo>
                <a:cubicBezTo>
                  <a:pt x="3460750" y="658495"/>
                  <a:pt x="3462020" y="656590"/>
                  <a:pt x="3463290" y="654685"/>
                </a:cubicBezTo>
                <a:lnTo>
                  <a:pt x="3463290" y="641350"/>
                </a:lnTo>
                <a:cubicBezTo>
                  <a:pt x="3392805" y="757555"/>
                  <a:pt x="3302635" y="862330"/>
                  <a:pt x="3194050" y="955675"/>
                </a:cubicBezTo>
                <a:close/>
                <a:moveTo>
                  <a:pt x="2715895" y="1346200"/>
                </a:moveTo>
                <a:cubicBezTo>
                  <a:pt x="2506980" y="1438275"/>
                  <a:pt x="2339975" y="1562100"/>
                  <a:pt x="2219960" y="1713865"/>
                </a:cubicBezTo>
                <a:cubicBezTo>
                  <a:pt x="2162810" y="1786255"/>
                  <a:pt x="2116455" y="1864360"/>
                  <a:pt x="2080260" y="1948180"/>
                </a:cubicBezTo>
                <a:lnTo>
                  <a:pt x="2083435" y="1948180"/>
                </a:lnTo>
                <a:cubicBezTo>
                  <a:pt x="2118995" y="1864995"/>
                  <a:pt x="2165350" y="1787525"/>
                  <a:pt x="2221865" y="1715770"/>
                </a:cubicBezTo>
                <a:cubicBezTo>
                  <a:pt x="2442845" y="1437005"/>
                  <a:pt x="2720975" y="1358265"/>
                  <a:pt x="2891790" y="1263650"/>
                </a:cubicBezTo>
                <a:cubicBezTo>
                  <a:pt x="3129280" y="1137285"/>
                  <a:pt x="3352165" y="954405"/>
                  <a:pt x="3462655" y="779145"/>
                </a:cubicBezTo>
                <a:lnTo>
                  <a:pt x="3462655" y="777875"/>
                </a:lnTo>
                <a:cubicBezTo>
                  <a:pt x="3298825" y="1009015"/>
                  <a:pt x="3053080" y="1195705"/>
                  <a:pt x="2715895" y="1346200"/>
                </a:cubicBezTo>
                <a:close/>
                <a:moveTo>
                  <a:pt x="2589530" y="1351915"/>
                </a:moveTo>
                <a:cubicBezTo>
                  <a:pt x="2318385" y="1482090"/>
                  <a:pt x="2115185" y="1664970"/>
                  <a:pt x="1991995" y="1920240"/>
                </a:cubicBezTo>
                <a:cubicBezTo>
                  <a:pt x="1988820" y="1927860"/>
                  <a:pt x="1981835" y="1940560"/>
                  <a:pt x="1979295" y="1947545"/>
                </a:cubicBezTo>
                <a:lnTo>
                  <a:pt x="1982470" y="1947545"/>
                </a:lnTo>
                <a:cubicBezTo>
                  <a:pt x="2026285" y="1854835"/>
                  <a:pt x="2077720" y="1766570"/>
                  <a:pt x="2146300" y="1687830"/>
                </a:cubicBezTo>
                <a:cubicBezTo>
                  <a:pt x="2407920" y="1386205"/>
                  <a:pt x="2667635" y="1337945"/>
                  <a:pt x="2880995" y="1220470"/>
                </a:cubicBezTo>
                <a:cubicBezTo>
                  <a:pt x="3113405" y="1095375"/>
                  <a:pt x="3306445" y="946150"/>
                  <a:pt x="3456940" y="726440"/>
                </a:cubicBezTo>
                <a:cubicBezTo>
                  <a:pt x="3458845" y="723265"/>
                  <a:pt x="3460750" y="720725"/>
                  <a:pt x="3462655" y="717550"/>
                </a:cubicBezTo>
                <a:lnTo>
                  <a:pt x="3462655" y="711200"/>
                </a:lnTo>
                <a:cubicBezTo>
                  <a:pt x="3257550" y="1020445"/>
                  <a:pt x="2964815" y="1195070"/>
                  <a:pt x="2589530" y="1351915"/>
                </a:cubicBezTo>
                <a:close/>
                <a:moveTo>
                  <a:pt x="2849245" y="1438275"/>
                </a:moveTo>
                <a:cubicBezTo>
                  <a:pt x="2675255" y="1532255"/>
                  <a:pt x="2541905" y="1652905"/>
                  <a:pt x="2453640" y="1796415"/>
                </a:cubicBezTo>
                <a:cubicBezTo>
                  <a:pt x="2423795" y="1844675"/>
                  <a:pt x="2399030" y="1894840"/>
                  <a:pt x="2379345" y="1948180"/>
                </a:cubicBezTo>
                <a:lnTo>
                  <a:pt x="2386330" y="1948180"/>
                </a:lnTo>
                <a:cubicBezTo>
                  <a:pt x="2406015" y="1896745"/>
                  <a:pt x="2430145" y="1847215"/>
                  <a:pt x="2458720" y="1800860"/>
                </a:cubicBezTo>
                <a:cubicBezTo>
                  <a:pt x="2546985" y="1657985"/>
                  <a:pt x="2679065" y="1538605"/>
                  <a:pt x="2851785" y="1445260"/>
                </a:cubicBezTo>
                <a:cubicBezTo>
                  <a:pt x="3115310" y="1301750"/>
                  <a:pt x="3314700" y="1149350"/>
                  <a:pt x="3463290" y="977265"/>
                </a:cubicBezTo>
                <a:lnTo>
                  <a:pt x="3463290" y="967105"/>
                </a:lnTo>
                <a:cubicBezTo>
                  <a:pt x="3314700" y="1139825"/>
                  <a:pt x="3114675" y="1293495"/>
                  <a:pt x="2849245" y="1438275"/>
                </a:cubicBezTo>
                <a:close/>
                <a:moveTo>
                  <a:pt x="2911475" y="1351280"/>
                </a:moveTo>
                <a:cubicBezTo>
                  <a:pt x="2842895" y="1390650"/>
                  <a:pt x="2765425" y="1425575"/>
                  <a:pt x="2700020" y="1466215"/>
                </a:cubicBezTo>
                <a:cubicBezTo>
                  <a:pt x="2503805" y="1587500"/>
                  <a:pt x="2362200" y="1743075"/>
                  <a:pt x="2280920" y="1947545"/>
                </a:cubicBezTo>
                <a:lnTo>
                  <a:pt x="2284730" y="1947545"/>
                </a:lnTo>
                <a:cubicBezTo>
                  <a:pt x="2288540" y="1940560"/>
                  <a:pt x="2291080" y="1928495"/>
                  <a:pt x="2294255" y="1923415"/>
                </a:cubicBezTo>
                <a:cubicBezTo>
                  <a:pt x="2395220" y="1692910"/>
                  <a:pt x="2565400" y="1534160"/>
                  <a:pt x="2804795" y="1411605"/>
                </a:cubicBezTo>
                <a:cubicBezTo>
                  <a:pt x="3068320" y="1278255"/>
                  <a:pt x="3319780" y="1098550"/>
                  <a:pt x="3462655" y="908050"/>
                </a:cubicBezTo>
                <a:lnTo>
                  <a:pt x="3462655" y="905510"/>
                </a:lnTo>
                <a:cubicBezTo>
                  <a:pt x="3451225" y="918210"/>
                  <a:pt x="3438525" y="937260"/>
                  <a:pt x="3425825" y="949960"/>
                </a:cubicBezTo>
                <a:cubicBezTo>
                  <a:pt x="3274060" y="1120140"/>
                  <a:pt x="3119120" y="1233170"/>
                  <a:pt x="2911475" y="1351280"/>
                </a:cubicBezTo>
                <a:close/>
                <a:moveTo>
                  <a:pt x="2830830" y="1511935"/>
                </a:moveTo>
                <a:cubicBezTo>
                  <a:pt x="2671445" y="1620520"/>
                  <a:pt x="2561590" y="1746250"/>
                  <a:pt x="2493010" y="1912620"/>
                </a:cubicBezTo>
                <a:cubicBezTo>
                  <a:pt x="2490470" y="1920875"/>
                  <a:pt x="2481580" y="1939290"/>
                  <a:pt x="2479675" y="1947545"/>
                </a:cubicBezTo>
                <a:lnTo>
                  <a:pt x="2482850" y="1947545"/>
                </a:lnTo>
                <a:cubicBezTo>
                  <a:pt x="2559050" y="1744980"/>
                  <a:pt x="2692400" y="1594485"/>
                  <a:pt x="2898140" y="1473835"/>
                </a:cubicBezTo>
                <a:cubicBezTo>
                  <a:pt x="3140075" y="1329055"/>
                  <a:pt x="3329305" y="1191895"/>
                  <a:pt x="3463290" y="1033145"/>
                </a:cubicBezTo>
                <a:lnTo>
                  <a:pt x="3463290" y="1032510"/>
                </a:lnTo>
                <a:cubicBezTo>
                  <a:pt x="3272790" y="1235075"/>
                  <a:pt x="3114675" y="1339215"/>
                  <a:pt x="2830830" y="1511935"/>
                </a:cubicBezTo>
                <a:close/>
                <a:moveTo>
                  <a:pt x="3092450" y="842010"/>
                </a:moveTo>
                <a:cubicBezTo>
                  <a:pt x="2734310" y="1120775"/>
                  <a:pt x="2454275" y="1137920"/>
                  <a:pt x="2193925" y="1266825"/>
                </a:cubicBezTo>
                <a:cubicBezTo>
                  <a:pt x="1924685" y="1395730"/>
                  <a:pt x="1703070" y="1570990"/>
                  <a:pt x="1538605" y="1824355"/>
                </a:cubicBezTo>
                <a:cubicBezTo>
                  <a:pt x="1527810" y="1837690"/>
                  <a:pt x="1477645" y="1927225"/>
                  <a:pt x="1468120" y="1948180"/>
                </a:cubicBezTo>
                <a:lnTo>
                  <a:pt x="1470025" y="1948180"/>
                </a:lnTo>
                <a:cubicBezTo>
                  <a:pt x="1471295" y="1946275"/>
                  <a:pt x="1473200" y="1943100"/>
                  <a:pt x="1475740" y="1939290"/>
                </a:cubicBezTo>
                <a:cubicBezTo>
                  <a:pt x="1830705" y="1267460"/>
                  <a:pt x="2517140" y="1172845"/>
                  <a:pt x="2701290" y="1076960"/>
                </a:cubicBezTo>
                <a:cubicBezTo>
                  <a:pt x="3022600" y="937895"/>
                  <a:pt x="3309620" y="717550"/>
                  <a:pt x="3452495" y="387985"/>
                </a:cubicBezTo>
                <a:cubicBezTo>
                  <a:pt x="3455670" y="379730"/>
                  <a:pt x="3459480" y="371475"/>
                  <a:pt x="3463290" y="363220"/>
                </a:cubicBezTo>
                <a:lnTo>
                  <a:pt x="3463290" y="353060"/>
                </a:lnTo>
                <a:cubicBezTo>
                  <a:pt x="3387725" y="542925"/>
                  <a:pt x="3261995" y="706755"/>
                  <a:pt x="3092450" y="842010"/>
                </a:cubicBezTo>
                <a:close/>
                <a:moveTo>
                  <a:pt x="3092450" y="789305"/>
                </a:moveTo>
                <a:cubicBezTo>
                  <a:pt x="2860675" y="978535"/>
                  <a:pt x="2627630" y="1064895"/>
                  <a:pt x="2321560" y="1160780"/>
                </a:cubicBezTo>
                <a:cubicBezTo>
                  <a:pt x="2162810" y="1216660"/>
                  <a:pt x="2019935" y="1286510"/>
                  <a:pt x="1892300" y="1369060"/>
                </a:cubicBezTo>
                <a:cubicBezTo>
                  <a:pt x="1678305" y="1506855"/>
                  <a:pt x="1488440" y="1701800"/>
                  <a:pt x="1364615" y="1938020"/>
                </a:cubicBezTo>
                <a:cubicBezTo>
                  <a:pt x="1360170" y="1944370"/>
                  <a:pt x="1360170" y="1945640"/>
                  <a:pt x="1359535" y="1948180"/>
                </a:cubicBezTo>
                <a:lnTo>
                  <a:pt x="1367155" y="1948180"/>
                </a:lnTo>
                <a:cubicBezTo>
                  <a:pt x="1367790" y="1947545"/>
                  <a:pt x="1367790" y="1946910"/>
                  <a:pt x="1368425" y="1945640"/>
                </a:cubicBezTo>
                <a:cubicBezTo>
                  <a:pt x="1590675" y="1526540"/>
                  <a:pt x="1970405" y="1271905"/>
                  <a:pt x="2434590" y="1131570"/>
                </a:cubicBezTo>
                <a:cubicBezTo>
                  <a:pt x="2557780" y="1094105"/>
                  <a:pt x="2668905" y="1050925"/>
                  <a:pt x="2772410" y="1000760"/>
                </a:cubicBezTo>
                <a:cubicBezTo>
                  <a:pt x="3077845" y="853440"/>
                  <a:pt x="3347085" y="617220"/>
                  <a:pt x="3462020" y="280670"/>
                </a:cubicBezTo>
                <a:cubicBezTo>
                  <a:pt x="3462655" y="279400"/>
                  <a:pt x="3463290" y="278130"/>
                  <a:pt x="3463290" y="276860"/>
                </a:cubicBezTo>
                <a:lnTo>
                  <a:pt x="3463290" y="255905"/>
                </a:lnTo>
                <a:cubicBezTo>
                  <a:pt x="3397885" y="462280"/>
                  <a:pt x="3269615" y="643890"/>
                  <a:pt x="3092450" y="789305"/>
                </a:cubicBezTo>
                <a:close/>
                <a:moveTo>
                  <a:pt x="2452370" y="1257935"/>
                </a:moveTo>
                <a:cubicBezTo>
                  <a:pt x="2113915" y="1397000"/>
                  <a:pt x="1852295" y="1606550"/>
                  <a:pt x="1689735" y="1915160"/>
                </a:cubicBezTo>
                <a:cubicBezTo>
                  <a:pt x="1685290" y="1925320"/>
                  <a:pt x="1675765" y="1940560"/>
                  <a:pt x="1672590" y="1948180"/>
                </a:cubicBezTo>
                <a:lnTo>
                  <a:pt x="1675765" y="1948180"/>
                </a:lnTo>
                <a:cubicBezTo>
                  <a:pt x="1742440" y="1818640"/>
                  <a:pt x="1816735" y="1708785"/>
                  <a:pt x="1920875" y="1605280"/>
                </a:cubicBezTo>
                <a:cubicBezTo>
                  <a:pt x="2224405" y="1299210"/>
                  <a:pt x="2576195" y="1230630"/>
                  <a:pt x="2763520" y="1138555"/>
                </a:cubicBezTo>
                <a:cubicBezTo>
                  <a:pt x="3079750" y="993775"/>
                  <a:pt x="3346450" y="762635"/>
                  <a:pt x="3462655" y="508635"/>
                </a:cubicBezTo>
                <a:lnTo>
                  <a:pt x="3462655" y="506095"/>
                </a:lnTo>
                <a:cubicBezTo>
                  <a:pt x="3271520" y="876300"/>
                  <a:pt x="2934970" y="1090930"/>
                  <a:pt x="2452370" y="1257935"/>
                </a:cubicBezTo>
                <a:close/>
                <a:moveTo>
                  <a:pt x="2446655" y="1211580"/>
                </a:moveTo>
                <a:cubicBezTo>
                  <a:pt x="2065020" y="1353185"/>
                  <a:pt x="1770380" y="1576705"/>
                  <a:pt x="1588770" y="1913255"/>
                </a:cubicBezTo>
                <a:cubicBezTo>
                  <a:pt x="1583690" y="1924050"/>
                  <a:pt x="1574165" y="1939925"/>
                  <a:pt x="1570990" y="1948180"/>
                </a:cubicBezTo>
                <a:lnTo>
                  <a:pt x="1574165" y="1948180"/>
                </a:lnTo>
                <a:cubicBezTo>
                  <a:pt x="1648460" y="1807210"/>
                  <a:pt x="1732280" y="1688465"/>
                  <a:pt x="1848485" y="1577340"/>
                </a:cubicBezTo>
                <a:cubicBezTo>
                  <a:pt x="2176780" y="1261745"/>
                  <a:pt x="2543175" y="1199515"/>
                  <a:pt x="2741930" y="1103630"/>
                </a:cubicBezTo>
                <a:cubicBezTo>
                  <a:pt x="3074035" y="955040"/>
                  <a:pt x="3350260" y="712470"/>
                  <a:pt x="3463925" y="434340"/>
                </a:cubicBezTo>
                <a:lnTo>
                  <a:pt x="3463925" y="431800"/>
                </a:lnTo>
                <a:cubicBezTo>
                  <a:pt x="3290570" y="808990"/>
                  <a:pt x="2941320" y="1052830"/>
                  <a:pt x="2446655" y="1211580"/>
                </a:cubicBezTo>
                <a:close/>
                <a:moveTo>
                  <a:pt x="2670810" y="1221105"/>
                </a:moveTo>
                <a:cubicBezTo>
                  <a:pt x="2272030" y="1363980"/>
                  <a:pt x="1975485" y="1563370"/>
                  <a:pt x="1794510" y="1910715"/>
                </a:cubicBezTo>
                <a:cubicBezTo>
                  <a:pt x="1789430" y="1922145"/>
                  <a:pt x="1778635" y="1939925"/>
                  <a:pt x="1775460" y="1948180"/>
                </a:cubicBezTo>
                <a:lnTo>
                  <a:pt x="1778635" y="1948180"/>
                </a:lnTo>
                <a:cubicBezTo>
                  <a:pt x="1837690" y="1830705"/>
                  <a:pt x="1903730" y="1728470"/>
                  <a:pt x="1995170" y="1632585"/>
                </a:cubicBezTo>
                <a:cubicBezTo>
                  <a:pt x="2308860" y="1311910"/>
                  <a:pt x="2590165" y="1278255"/>
                  <a:pt x="2829560" y="1152525"/>
                </a:cubicBezTo>
                <a:cubicBezTo>
                  <a:pt x="3082925" y="1025525"/>
                  <a:pt x="3308985" y="847725"/>
                  <a:pt x="3456305" y="596265"/>
                </a:cubicBezTo>
                <a:cubicBezTo>
                  <a:pt x="3458210" y="591820"/>
                  <a:pt x="3460750" y="588010"/>
                  <a:pt x="3463925" y="584200"/>
                </a:cubicBezTo>
                <a:lnTo>
                  <a:pt x="3463925" y="576580"/>
                </a:lnTo>
                <a:cubicBezTo>
                  <a:pt x="3288030" y="885190"/>
                  <a:pt x="3005455" y="1082040"/>
                  <a:pt x="2670810" y="1221105"/>
                </a:cubicBezTo>
                <a:close/>
                <a:moveTo>
                  <a:pt x="2653030" y="979805"/>
                </a:moveTo>
                <a:cubicBezTo>
                  <a:pt x="3046730" y="778510"/>
                  <a:pt x="3376930" y="434975"/>
                  <a:pt x="3381375" y="635"/>
                </a:cubicBezTo>
                <a:lnTo>
                  <a:pt x="3380740" y="635"/>
                </a:lnTo>
                <a:cubicBezTo>
                  <a:pt x="3360420" y="441325"/>
                  <a:pt x="3065145" y="752475"/>
                  <a:pt x="2687320" y="957580"/>
                </a:cubicBezTo>
                <a:cubicBezTo>
                  <a:pt x="2514600" y="1056640"/>
                  <a:pt x="2291080" y="1122045"/>
                  <a:pt x="2115185" y="1214120"/>
                </a:cubicBezTo>
                <a:cubicBezTo>
                  <a:pt x="1834515" y="1356995"/>
                  <a:pt x="1593215" y="1546225"/>
                  <a:pt x="1405255" y="1804670"/>
                </a:cubicBezTo>
                <a:cubicBezTo>
                  <a:pt x="1391920" y="1819910"/>
                  <a:pt x="1323975" y="1925320"/>
                  <a:pt x="1311910" y="1948180"/>
                </a:cubicBezTo>
                <a:lnTo>
                  <a:pt x="1313815" y="1948180"/>
                </a:lnTo>
                <a:cubicBezTo>
                  <a:pt x="1315085" y="1946275"/>
                  <a:pt x="1316990" y="1943735"/>
                  <a:pt x="1319530" y="1940560"/>
                </a:cubicBezTo>
                <a:cubicBezTo>
                  <a:pt x="1744980" y="1236980"/>
                  <a:pt x="2419350" y="1118870"/>
                  <a:pt x="2653030" y="979805"/>
                </a:cubicBezTo>
                <a:close/>
                <a:moveTo>
                  <a:pt x="3430270" y="1948180"/>
                </a:moveTo>
                <a:cubicBezTo>
                  <a:pt x="3441700" y="1941195"/>
                  <a:pt x="3452495" y="1934845"/>
                  <a:pt x="3463290" y="1928495"/>
                </a:cubicBezTo>
                <a:lnTo>
                  <a:pt x="3463290" y="1919605"/>
                </a:lnTo>
                <a:cubicBezTo>
                  <a:pt x="3448050" y="1928495"/>
                  <a:pt x="3432175" y="1938020"/>
                  <a:pt x="3416300" y="1947545"/>
                </a:cubicBezTo>
                <a:lnTo>
                  <a:pt x="3430270" y="1947545"/>
                </a:lnTo>
                <a:close/>
                <a:moveTo>
                  <a:pt x="3275330" y="1948180"/>
                </a:moveTo>
                <a:lnTo>
                  <a:pt x="3280410" y="1948180"/>
                </a:lnTo>
                <a:cubicBezTo>
                  <a:pt x="3347085" y="1892300"/>
                  <a:pt x="3436620" y="1847850"/>
                  <a:pt x="3462655" y="1828165"/>
                </a:cubicBezTo>
                <a:lnTo>
                  <a:pt x="3462655" y="1823720"/>
                </a:lnTo>
                <a:cubicBezTo>
                  <a:pt x="3446145" y="1833245"/>
                  <a:pt x="3426460" y="1847215"/>
                  <a:pt x="3409315" y="1857375"/>
                </a:cubicBezTo>
                <a:cubicBezTo>
                  <a:pt x="3366135" y="1884045"/>
                  <a:pt x="3312160" y="1914525"/>
                  <a:pt x="3275330" y="1948180"/>
                </a:cubicBezTo>
                <a:close/>
                <a:moveTo>
                  <a:pt x="2944495" y="1502410"/>
                </a:moveTo>
                <a:cubicBezTo>
                  <a:pt x="2760345" y="1619250"/>
                  <a:pt x="2637155" y="1769110"/>
                  <a:pt x="2578100" y="1948180"/>
                </a:cubicBezTo>
                <a:lnTo>
                  <a:pt x="2581275" y="1948180"/>
                </a:lnTo>
                <a:cubicBezTo>
                  <a:pt x="2640330" y="1770380"/>
                  <a:pt x="2762885" y="1621790"/>
                  <a:pt x="2945765" y="1505585"/>
                </a:cubicBezTo>
                <a:cubicBezTo>
                  <a:pt x="3167380" y="1364615"/>
                  <a:pt x="3333750" y="1235075"/>
                  <a:pt x="3463290" y="1099820"/>
                </a:cubicBezTo>
                <a:lnTo>
                  <a:pt x="3463290" y="1094740"/>
                </a:lnTo>
                <a:cubicBezTo>
                  <a:pt x="3333750" y="1229995"/>
                  <a:pt x="3167380" y="1360805"/>
                  <a:pt x="2944495" y="1502410"/>
                </a:cubicBezTo>
                <a:close/>
                <a:moveTo>
                  <a:pt x="2359660" y="993140"/>
                </a:moveTo>
                <a:cubicBezTo>
                  <a:pt x="2701290" y="739775"/>
                  <a:pt x="2932430" y="359410"/>
                  <a:pt x="3053715" y="0"/>
                </a:cubicBezTo>
                <a:lnTo>
                  <a:pt x="3053080" y="0"/>
                </a:lnTo>
                <a:cubicBezTo>
                  <a:pt x="2882900" y="452755"/>
                  <a:pt x="2643505" y="814705"/>
                  <a:pt x="2239645" y="1071245"/>
                </a:cubicBezTo>
                <a:cubicBezTo>
                  <a:pt x="2137410" y="1139190"/>
                  <a:pt x="2018030" y="1186815"/>
                  <a:pt x="1905000" y="1250950"/>
                </a:cubicBezTo>
                <a:cubicBezTo>
                  <a:pt x="1597025" y="1424305"/>
                  <a:pt x="1347470" y="1659255"/>
                  <a:pt x="1165860" y="1948180"/>
                </a:cubicBezTo>
                <a:lnTo>
                  <a:pt x="1169670" y="1948180"/>
                </a:lnTo>
                <a:cubicBezTo>
                  <a:pt x="1177290" y="1939290"/>
                  <a:pt x="1185545" y="1920240"/>
                  <a:pt x="1189990" y="1917065"/>
                </a:cubicBezTo>
                <a:cubicBezTo>
                  <a:pt x="1633220" y="1265555"/>
                  <a:pt x="2082165" y="1219835"/>
                  <a:pt x="2359660" y="993140"/>
                </a:cubicBezTo>
                <a:close/>
                <a:moveTo>
                  <a:pt x="2176145" y="1163955"/>
                </a:moveTo>
                <a:cubicBezTo>
                  <a:pt x="2545080" y="1012190"/>
                  <a:pt x="2832735" y="760730"/>
                  <a:pt x="3031490" y="415290"/>
                </a:cubicBezTo>
                <a:cubicBezTo>
                  <a:pt x="3116580" y="267970"/>
                  <a:pt x="3173730" y="123825"/>
                  <a:pt x="3213100" y="0"/>
                </a:cubicBezTo>
                <a:lnTo>
                  <a:pt x="3209925" y="0"/>
                </a:lnTo>
                <a:cubicBezTo>
                  <a:pt x="3169920" y="123825"/>
                  <a:pt x="3113405" y="266700"/>
                  <a:pt x="3028950" y="413385"/>
                </a:cubicBezTo>
                <a:cubicBezTo>
                  <a:pt x="2830830" y="758190"/>
                  <a:pt x="2543175" y="1009015"/>
                  <a:pt x="2175510" y="1160145"/>
                </a:cubicBezTo>
                <a:cubicBezTo>
                  <a:pt x="1953895" y="1250315"/>
                  <a:pt x="1757680" y="1369060"/>
                  <a:pt x="1592580" y="1513205"/>
                </a:cubicBezTo>
                <a:cubicBezTo>
                  <a:pt x="1456055" y="1632585"/>
                  <a:pt x="1338580" y="1770380"/>
                  <a:pt x="1243965" y="1923415"/>
                </a:cubicBezTo>
                <a:cubicBezTo>
                  <a:pt x="1238885" y="1931670"/>
                  <a:pt x="1233805" y="1939290"/>
                  <a:pt x="1229360" y="1947545"/>
                </a:cubicBezTo>
                <a:lnTo>
                  <a:pt x="1233170" y="1947545"/>
                </a:lnTo>
                <a:cubicBezTo>
                  <a:pt x="1237615" y="1939925"/>
                  <a:pt x="1242060" y="1932940"/>
                  <a:pt x="1246505" y="1925320"/>
                </a:cubicBezTo>
                <a:cubicBezTo>
                  <a:pt x="1456690" y="1585595"/>
                  <a:pt x="1769745" y="1329055"/>
                  <a:pt x="2176145" y="1163955"/>
                </a:cubicBezTo>
                <a:close/>
                <a:moveTo>
                  <a:pt x="3158490" y="1948180"/>
                </a:moveTo>
                <a:lnTo>
                  <a:pt x="3159760" y="1948180"/>
                </a:lnTo>
                <a:cubicBezTo>
                  <a:pt x="3195955" y="1911350"/>
                  <a:pt x="3235325" y="1871980"/>
                  <a:pt x="3286125" y="1840865"/>
                </a:cubicBezTo>
                <a:cubicBezTo>
                  <a:pt x="3314065" y="1823720"/>
                  <a:pt x="3432175" y="1747520"/>
                  <a:pt x="3463290" y="1725295"/>
                </a:cubicBezTo>
                <a:lnTo>
                  <a:pt x="3463290" y="1722755"/>
                </a:lnTo>
                <a:cubicBezTo>
                  <a:pt x="3461385" y="1724025"/>
                  <a:pt x="3458845" y="1725295"/>
                  <a:pt x="3456305" y="1726565"/>
                </a:cubicBezTo>
                <a:cubicBezTo>
                  <a:pt x="3364230" y="1791335"/>
                  <a:pt x="3211195" y="1870075"/>
                  <a:pt x="3158490" y="1948180"/>
                </a:cubicBezTo>
                <a:close/>
                <a:moveTo>
                  <a:pt x="2705100" y="1868170"/>
                </a:moveTo>
                <a:cubicBezTo>
                  <a:pt x="2693670" y="1894205"/>
                  <a:pt x="2683510" y="1920875"/>
                  <a:pt x="2675255" y="1948180"/>
                </a:cubicBezTo>
                <a:lnTo>
                  <a:pt x="2678430" y="1948180"/>
                </a:lnTo>
                <a:cubicBezTo>
                  <a:pt x="2728595" y="1786255"/>
                  <a:pt x="2834640" y="1647825"/>
                  <a:pt x="2995295" y="1536700"/>
                </a:cubicBezTo>
                <a:cubicBezTo>
                  <a:pt x="3185795" y="1405255"/>
                  <a:pt x="3395345" y="1241425"/>
                  <a:pt x="3462655" y="1160145"/>
                </a:cubicBezTo>
                <a:lnTo>
                  <a:pt x="3462655" y="1157605"/>
                </a:lnTo>
                <a:cubicBezTo>
                  <a:pt x="3079115" y="1533525"/>
                  <a:pt x="2854960" y="1543050"/>
                  <a:pt x="2705100" y="1868170"/>
                </a:cubicBezTo>
                <a:close/>
                <a:moveTo>
                  <a:pt x="2924810" y="1699260"/>
                </a:moveTo>
                <a:cubicBezTo>
                  <a:pt x="2846705" y="1778000"/>
                  <a:pt x="2793365" y="1864995"/>
                  <a:pt x="2764790" y="1947545"/>
                </a:cubicBezTo>
                <a:lnTo>
                  <a:pt x="2768600" y="1947545"/>
                </a:lnTo>
                <a:cubicBezTo>
                  <a:pt x="2769870" y="1943100"/>
                  <a:pt x="2770505" y="1937385"/>
                  <a:pt x="2773045" y="1934210"/>
                </a:cubicBezTo>
                <a:cubicBezTo>
                  <a:pt x="2827020" y="1798955"/>
                  <a:pt x="2919095" y="1690370"/>
                  <a:pt x="3053715" y="1597025"/>
                </a:cubicBezTo>
                <a:cubicBezTo>
                  <a:pt x="3206115" y="1492885"/>
                  <a:pt x="3336925" y="1396365"/>
                  <a:pt x="3448050" y="1296035"/>
                </a:cubicBezTo>
                <a:cubicBezTo>
                  <a:pt x="3451860" y="1291590"/>
                  <a:pt x="3458210" y="1287145"/>
                  <a:pt x="3463290" y="1282700"/>
                </a:cubicBezTo>
                <a:lnTo>
                  <a:pt x="3463290" y="1278255"/>
                </a:lnTo>
                <a:cubicBezTo>
                  <a:pt x="3221990" y="1497330"/>
                  <a:pt x="3021330" y="1597660"/>
                  <a:pt x="2924810" y="1699260"/>
                </a:cubicBezTo>
                <a:close/>
                <a:moveTo>
                  <a:pt x="3051175" y="1948180"/>
                </a:moveTo>
                <a:lnTo>
                  <a:pt x="3051810" y="1948180"/>
                </a:lnTo>
                <a:cubicBezTo>
                  <a:pt x="3104515" y="1879600"/>
                  <a:pt x="3146425" y="1832610"/>
                  <a:pt x="3227070" y="1780540"/>
                </a:cubicBezTo>
                <a:cubicBezTo>
                  <a:pt x="3310890" y="1725930"/>
                  <a:pt x="3388360" y="1673860"/>
                  <a:pt x="3458210" y="1624330"/>
                </a:cubicBezTo>
                <a:cubicBezTo>
                  <a:pt x="3459480" y="1623060"/>
                  <a:pt x="3460750" y="1622425"/>
                  <a:pt x="3462020" y="1621155"/>
                </a:cubicBezTo>
                <a:lnTo>
                  <a:pt x="3462020" y="1616710"/>
                </a:lnTo>
                <a:cubicBezTo>
                  <a:pt x="3455670" y="1621155"/>
                  <a:pt x="3448050" y="1627505"/>
                  <a:pt x="3442335" y="1631315"/>
                </a:cubicBezTo>
                <a:cubicBezTo>
                  <a:pt x="3322320" y="1722755"/>
                  <a:pt x="3126105" y="1816100"/>
                  <a:pt x="3051175" y="1948180"/>
                </a:cubicBezTo>
                <a:close/>
                <a:moveTo>
                  <a:pt x="3079750" y="1784350"/>
                </a:moveTo>
                <a:cubicBezTo>
                  <a:pt x="3025140" y="1833880"/>
                  <a:pt x="2983865" y="1885315"/>
                  <a:pt x="2950845" y="1947545"/>
                </a:cubicBezTo>
                <a:lnTo>
                  <a:pt x="2954020" y="1947545"/>
                </a:lnTo>
                <a:cubicBezTo>
                  <a:pt x="3006725" y="1856105"/>
                  <a:pt x="3071495" y="1784350"/>
                  <a:pt x="3169920" y="1718945"/>
                </a:cubicBezTo>
                <a:cubicBezTo>
                  <a:pt x="3326765" y="1616710"/>
                  <a:pt x="3436620" y="1533525"/>
                  <a:pt x="3463290" y="1510665"/>
                </a:cubicBezTo>
                <a:lnTo>
                  <a:pt x="3463290" y="1508125"/>
                </a:lnTo>
                <a:cubicBezTo>
                  <a:pt x="3454400" y="1514475"/>
                  <a:pt x="3435350" y="1528445"/>
                  <a:pt x="3404870" y="1551305"/>
                </a:cubicBezTo>
                <a:cubicBezTo>
                  <a:pt x="3305175" y="1629410"/>
                  <a:pt x="3161030" y="1711960"/>
                  <a:pt x="3079750" y="1784350"/>
                </a:cubicBezTo>
                <a:close/>
                <a:moveTo>
                  <a:pt x="2930525" y="1818640"/>
                </a:moveTo>
                <a:cubicBezTo>
                  <a:pt x="2920365" y="1828800"/>
                  <a:pt x="2859405" y="1924050"/>
                  <a:pt x="2854325" y="1948180"/>
                </a:cubicBezTo>
                <a:lnTo>
                  <a:pt x="2860040" y="1948180"/>
                </a:lnTo>
                <a:cubicBezTo>
                  <a:pt x="2910840" y="1844040"/>
                  <a:pt x="2977515" y="1751330"/>
                  <a:pt x="3112135" y="1660525"/>
                </a:cubicBezTo>
                <a:cubicBezTo>
                  <a:pt x="3232785" y="1579245"/>
                  <a:pt x="3422650" y="1443355"/>
                  <a:pt x="3463290" y="1401445"/>
                </a:cubicBezTo>
                <a:lnTo>
                  <a:pt x="3463290" y="1392555"/>
                </a:lnTo>
                <a:cubicBezTo>
                  <a:pt x="3449955" y="1403350"/>
                  <a:pt x="3435985" y="1415415"/>
                  <a:pt x="3422650" y="1426210"/>
                </a:cubicBezTo>
                <a:cubicBezTo>
                  <a:pt x="3207385" y="1602740"/>
                  <a:pt x="3030220" y="1681480"/>
                  <a:pt x="2930525" y="1818640"/>
                </a:cubicBezTo>
                <a:close/>
              </a:path>
            </a:pathLst>
          </a:custGeom>
          <a:gradFill>
            <a:gsLst>
              <a:gs pos="0">
                <a:srgbClr val="08303F">
                  <a:alpha val="12156"/>
                </a:srgbClr>
              </a:gs>
              <a:gs pos="100000">
                <a:srgbClr val="000000">
                  <a:alpha val="30588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73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72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29" name="Google Shape;129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p3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5" name="Google Shape;205;p38"/>
          <p:cNvSpPr txBox="1">
            <a:spLocks noGrp="1"/>
          </p:cNvSpPr>
          <p:nvPr>
            <p:ph type="sldNum" idx="12"/>
          </p:nvPr>
        </p:nvSpPr>
        <p:spPr>
          <a:xfrm>
            <a:off x="8428176" y="4811070"/>
            <a:ext cx="258624" cy="18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4" name="Google Shape;244;p4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4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4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4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9" name="Google Shape;319;p6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0" name="Google Shape;320;p6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4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4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4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4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4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4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4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4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56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4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5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45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56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45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56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45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56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45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5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4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4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4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1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4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4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4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4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56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4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1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4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1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4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4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4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4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4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1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1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4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1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1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4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1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14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11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14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14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14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11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14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14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14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11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11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14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14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14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11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14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11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14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14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11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14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11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14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11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14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1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4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11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14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14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14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2.xml"/><Relationship Id="rId1" Type="http://schemas.openxmlformats.org/officeDocument/2006/relationships/slideLayout" Target="../slideLayouts/slideLayout11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3.xml"/><Relationship Id="rId1" Type="http://schemas.openxmlformats.org/officeDocument/2006/relationships/slideLayout" Target="../slideLayouts/slideLayout11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4.xml"/><Relationship Id="rId1" Type="http://schemas.openxmlformats.org/officeDocument/2006/relationships/slideLayout" Target="../slideLayouts/slideLayout14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5.xml"/><Relationship Id="rId1" Type="http://schemas.openxmlformats.org/officeDocument/2006/relationships/slideLayout" Target="../slideLayouts/slideLayout14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6.xml"/><Relationship Id="rId1" Type="http://schemas.openxmlformats.org/officeDocument/2006/relationships/slideLayout" Target="../slideLayouts/slideLayout11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7.xml"/><Relationship Id="rId1" Type="http://schemas.openxmlformats.org/officeDocument/2006/relationships/slideLayout" Target="../slideLayouts/slideLayout11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8.xml"/><Relationship Id="rId1" Type="http://schemas.openxmlformats.org/officeDocument/2006/relationships/slideLayout" Target="../slideLayouts/slideLayout11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9.xml"/><Relationship Id="rId1" Type="http://schemas.openxmlformats.org/officeDocument/2006/relationships/slideLayout" Target="../slideLayouts/slideLayout11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0.xml"/><Relationship Id="rId1" Type="http://schemas.openxmlformats.org/officeDocument/2006/relationships/slideLayout" Target="../slideLayouts/slideLayout11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1.xml"/><Relationship Id="rId1" Type="http://schemas.openxmlformats.org/officeDocument/2006/relationships/slideLayout" Target="../slideLayouts/slideLayout11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2.xml"/><Relationship Id="rId1" Type="http://schemas.openxmlformats.org/officeDocument/2006/relationships/slideLayout" Target="../slideLayouts/slideLayout11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3.xml"/><Relationship Id="rId1" Type="http://schemas.openxmlformats.org/officeDocument/2006/relationships/slideLayout" Target="../slideLayouts/slideLayout11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4.xml"/><Relationship Id="rId1" Type="http://schemas.openxmlformats.org/officeDocument/2006/relationships/slideLayout" Target="../slideLayouts/slideLayout11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5.xml"/><Relationship Id="rId1" Type="http://schemas.openxmlformats.org/officeDocument/2006/relationships/slideLayout" Target="../slideLayouts/slideLayout11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6.xml"/><Relationship Id="rId1" Type="http://schemas.openxmlformats.org/officeDocument/2006/relationships/slideLayout" Target="../slideLayouts/slideLayout11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7.xml"/><Relationship Id="rId1" Type="http://schemas.openxmlformats.org/officeDocument/2006/relationships/slideLayout" Target="../slideLayouts/slideLayout11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8.xml"/><Relationship Id="rId1" Type="http://schemas.openxmlformats.org/officeDocument/2006/relationships/slideLayout" Target="../slideLayouts/slideLayout11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9.xml"/><Relationship Id="rId1" Type="http://schemas.openxmlformats.org/officeDocument/2006/relationships/slideLayout" Target="../slideLayouts/slideLayout11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0.xml"/><Relationship Id="rId1" Type="http://schemas.openxmlformats.org/officeDocument/2006/relationships/slideLayout" Target="../slideLayouts/slideLayout11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1.xml"/><Relationship Id="rId1" Type="http://schemas.openxmlformats.org/officeDocument/2006/relationships/slideLayout" Target="../slideLayouts/slideLayout11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2.xml"/><Relationship Id="rId1" Type="http://schemas.openxmlformats.org/officeDocument/2006/relationships/slideLayout" Target="../slideLayouts/slideLayout11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3.xml"/><Relationship Id="rId1" Type="http://schemas.openxmlformats.org/officeDocument/2006/relationships/slideLayout" Target="../slideLayouts/slideLayout11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4.xml"/><Relationship Id="rId1" Type="http://schemas.openxmlformats.org/officeDocument/2006/relationships/slideLayout" Target="../slideLayouts/slideLayout11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5.xml"/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6.xml"/><Relationship Id="rId1" Type="http://schemas.openxmlformats.org/officeDocument/2006/relationships/slideLayout" Target="../slideLayouts/slideLayout11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7.xml"/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8.xml"/><Relationship Id="rId1" Type="http://schemas.openxmlformats.org/officeDocument/2006/relationships/slideLayout" Target="../slideLayouts/slideLayout11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9.xml"/><Relationship Id="rId1" Type="http://schemas.openxmlformats.org/officeDocument/2006/relationships/slideLayout" Target="../slideLayouts/slideLayout14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0.xml"/><Relationship Id="rId1" Type="http://schemas.openxmlformats.org/officeDocument/2006/relationships/slideLayout" Target="../slideLayouts/slideLayout11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1.xml"/><Relationship Id="rId1" Type="http://schemas.openxmlformats.org/officeDocument/2006/relationships/slideLayout" Target="../slideLayouts/slideLayout11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2.xml"/><Relationship Id="rId1" Type="http://schemas.openxmlformats.org/officeDocument/2006/relationships/slideLayout" Target="../slideLayouts/slideLayout14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3.xml"/><Relationship Id="rId1" Type="http://schemas.openxmlformats.org/officeDocument/2006/relationships/slideLayout" Target="../slideLayouts/slideLayout14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4.xml"/><Relationship Id="rId1" Type="http://schemas.openxmlformats.org/officeDocument/2006/relationships/slideLayout" Target="../slideLayouts/slideLayout14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5.xml"/><Relationship Id="rId1" Type="http://schemas.openxmlformats.org/officeDocument/2006/relationships/slideLayout" Target="../slideLayouts/slideLayout14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6.xml"/><Relationship Id="rId1" Type="http://schemas.openxmlformats.org/officeDocument/2006/relationships/slideLayout" Target="../slideLayouts/slideLayout11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7.xml"/><Relationship Id="rId1" Type="http://schemas.openxmlformats.org/officeDocument/2006/relationships/slideLayout" Target="../slideLayouts/slideLayout14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8.xml"/><Relationship Id="rId1" Type="http://schemas.openxmlformats.org/officeDocument/2006/relationships/slideLayout" Target="../slideLayouts/slideLayout11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9.xml"/><Relationship Id="rId1" Type="http://schemas.openxmlformats.org/officeDocument/2006/relationships/slideLayout" Target="../slideLayouts/slideLayout14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0.xml"/><Relationship Id="rId1" Type="http://schemas.openxmlformats.org/officeDocument/2006/relationships/slideLayout" Target="../slideLayouts/slideLayout11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1.xml"/><Relationship Id="rId1" Type="http://schemas.openxmlformats.org/officeDocument/2006/relationships/slideLayout" Target="../slideLayouts/slideLayout14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2.xml"/><Relationship Id="rId1" Type="http://schemas.openxmlformats.org/officeDocument/2006/relationships/slideLayout" Target="../slideLayouts/slideLayout14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3.xml"/><Relationship Id="rId1" Type="http://schemas.openxmlformats.org/officeDocument/2006/relationships/slideLayout" Target="../slideLayouts/slideLayout14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4.xml"/><Relationship Id="rId1" Type="http://schemas.openxmlformats.org/officeDocument/2006/relationships/slideLayout" Target="../slideLayouts/slideLayout11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5.xml"/><Relationship Id="rId1" Type="http://schemas.openxmlformats.org/officeDocument/2006/relationships/slideLayout" Target="../slideLayouts/slideLayout11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6.xml"/><Relationship Id="rId1" Type="http://schemas.openxmlformats.org/officeDocument/2006/relationships/slideLayout" Target="../slideLayouts/slideLayout14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7.xml"/><Relationship Id="rId1" Type="http://schemas.openxmlformats.org/officeDocument/2006/relationships/slideLayout" Target="../slideLayouts/slideLayout14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8.xml"/><Relationship Id="rId1" Type="http://schemas.openxmlformats.org/officeDocument/2006/relationships/slideLayout" Target="../slideLayouts/slideLayout14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9.xml"/><Relationship Id="rId1" Type="http://schemas.openxmlformats.org/officeDocument/2006/relationships/slideLayout" Target="../slideLayouts/slideLayout14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0.xml"/><Relationship Id="rId1" Type="http://schemas.openxmlformats.org/officeDocument/2006/relationships/slideLayout" Target="../slideLayouts/slideLayout11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1.xml"/><Relationship Id="rId1" Type="http://schemas.openxmlformats.org/officeDocument/2006/relationships/slideLayout" Target="../slideLayouts/slideLayout14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2.xml"/><Relationship Id="rId1" Type="http://schemas.openxmlformats.org/officeDocument/2006/relationships/slideLayout" Target="../slideLayouts/slideLayout14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3.xml"/><Relationship Id="rId1" Type="http://schemas.openxmlformats.org/officeDocument/2006/relationships/slideLayout" Target="../slideLayouts/slideLayout14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4.xml"/><Relationship Id="rId1" Type="http://schemas.openxmlformats.org/officeDocument/2006/relationships/slideLayout" Target="../slideLayouts/slideLayout11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5.xml"/><Relationship Id="rId1" Type="http://schemas.openxmlformats.org/officeDocument/2006/relationships/slideLayout" Target="../slideLayouts/slideLayout11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6.xml"/><Relationship Id="rId1" Type="http://schemas.openxmlformats.org/officeDocument/2006/relationships/slideLayout" Target="../slideLayouts/slideLayout14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7.xml"/><Relationship Id="rId1" Type="http://schemas.openxmlformats.org/officeDocument/2006/relationships/slideLayout" Target="../slideLayouts/slideLayout14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8.xml"/><Relationship Id="rId1" Type="http://schemas.openxmlformats.org/officeDocument/2006/relationships/slideLayout" Target="../slideLayouts/slideLayout14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9.xml"/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0.xml"/><Relationship Id="rId1" Type="http://schemas.openxmlformats.org/officeDocument/2006/relationships/slideLayout" Target="../slideLayouts/slideLayout11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1.xml"/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2.xml"/><Relationship Id="rId1" Type="http://schemas.openxmlformats.org/officeDocument/2006/relationships/slideLayout" Target="../slideLayouts/slideLayout11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3.xml"/><Relationship Id="rId1" Type="http://schemas.openxmlformats.org/officeDocument/2006/relationships/slideLayout" Target="../slideLayouts/slideLayout14.xml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4.xml"/><Relationship Id="rId1" Type="http://schemas.openxmlformats.org/officeDocument/2006/relationships/slideLayout" Target="../slideLayouts/slideLayout11.xml"/></Relationships>
</file>

<file path=ppt/slides/_rels/slide2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5.xml"/><Relationship Id="rId1" Type="http://schemas.openxmlformats.org/officeDocument/2006/relationships/slideLayout" Target="../slideLayouts/slideLayout14.xml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6.xml"/><Relationship Id="rId1" Type="http://schemas.openxmlformats.org/officeDocument/2006/relationships/slideLayout" Target="../slideLayouts/slideLayout11.xml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7.xml"/><Relationship Id="rId1" Type="http://schemas.openxmlformats.org/officeDocument/2006/relationships/slideLayout" Target="../slideLayouts/slideLayout14.xml"/></Relationships>
</file>

<file path=ppt/slides/_rels/slide2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8.xml"/><Relationship Id="rId1" Type="http://schemas.openxmlformats.org/officeDocument/2006/relationships/slideLayout" Target="../slideLayouts/slideLayout11.xml"/></Relationships>
</file>

<file path=ppt/slides/_rels/slide2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9.xml"/><Relationship Id="rId1" Type="http://schemas.openxmlformats.org/officeDocument/2006/relationships/slideLayout" Target="../slideLayouts/slideLayout14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0.xml"/><Relationship Id="rId1" Type="http://schemas.openxmlformats.org/officeDocument/2006/relationships/slideLayout" Target="../slideLayouts/slideLayout11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1.xml"/><Relationship Id="rId1" Type="http://schemas.openxmlformats.org/officeDocument/2006/relationships/slideLayout" Target="../slideLayouts/slideLayout14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2.xml"/><Relationship Id="rId1" Type="http://schemas.openxmlformats.org/officeDocument/2006/relationships/slideLayout" Target="../slideLayouts/slideLayout11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3.xml"/><Relationship Id="rId1" Type="http://schemas.openxmlformats.org/officeDocument/2006/relationships/slideLayout" Target="../slideLayouts/slideLayout14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4.xml"/><Relationship Id="rId1" Type="http://schemas.openxmlformats.org/officeDocument/2006/relationships/slideLayout" Target="../slideLayouts/slideLayout14.xml"/></Relationships>
</file>

<file path=ppt/slides/_rels/slide2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5.xml"/><Relationship Id="rId1" Type="http://schemas.openxmlformats.org/officeDocument/2006/relationships/slideLayout" Target="../slideLayouts/slideLayout14.xml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6.xml"/><Relationship Id="rId1" Type="http://schemas.openxmlformats.org/officeDocument/2006/relationships/slideLayout" Target="../slideLayouts/slideLayout14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7.xml"/><Relationship Id="rId1" Type="http://schemas.openxmlformats.org/officeDocument/2006/relationships/slideLayout" Target="../slideLayouts/slideLayout14.xml"/></Relationships>
</file>

<file path=ppt/slides/_rels/slide2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8.xml"/><Relationship Id="rId1" Type="http://schemas.openxmlformats.org/officeDocument/2006/relationships/slideLayout" Target="../slideLayouts/slideLayout14.xml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9.xml"/><Relationship Id="rId1" Type="http://schemas.openxmlformats.org/officeDocument/2006/relationships/slideLayout" Target="../slideLayouts/slideLayout14.xml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0.xml"/><Relationship Id="rId1" Type="http://schemas.openxmlformats.org/officeDocument/2006/relationships/slideLayout" Target="../slideLayouts/slideLayout11.xml"/></Relationships>
</file>

<file path=ppt/slides/_rels/slide2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1.xml"/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2.xml"/><Relationship Id="rId1" Type="http://schemas.openxmlformats.org/officeDocument/2006/relationships/slideLayout" Target="../slideLayouts/slideLayout14.xml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3.xml"/><Relationship Id="rId1" Type="http://schemas.openxmlformats.org/officeDocument/2006/relationships/slideLayout" Target="../slideLayouts/slideLayout11.xml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4.xml"/><Relationship Id="rId1" Type="http://schemas.openxmlformats.org/officeDocument/2006/relationships/slideLayout" Target="../slideLayouts/slideLayout11.xml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5.xml"/><Relationship Id="rId1" Type="http://schemas.openxmlformats.org/officeDocument/2006/relationships/slideLayout" Target="../slideLayouts/slideLayout14.xml"/></Relationships>
</file>

<file path=ppt/slides/_rels/slide2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6.xml"/><Relationship Id="rId1" Type="http://schemas.openxmlformats.org/officeDocument/2006/relationships/slideLayout" Target="../slideLayouts/slideLayout14.xml"/></Relationships>
</file>

<file path=ppt/slides/_rels/slide2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7.xml"/><Relationship Id="rId1" Type="http://schemas.openxmlformats.org/officeDocument/2006/relationships/slideLayout" Target="../slideLayouts/slideLayout14.xml"/></Relationships>
</file>

<file path=ppt/slides/_rels/slide2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8.xml"/><Relationship Id="rId1" Type="http://schemas.openxmlformats.org/officeDocument/2006/relationships/slideLayout" Target="../slideLayouts/slideLayout11.xml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9.xml"/><Relationship Id="rId1" Type="http://schemas.openxmlformats.org/officeDocument/2006/relationships/slideLayout" Target="../slideLayouts/slideLayout14.xml"/></Relationships>
</file>

<file path=ppt/slides/_rels/slide2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0.xml"/><Relationship Id="rId1" Type="http://schemas.openxmlformats.org/officeDocument/2006/relationships/slideLayout" Target="../slideLayouts/slideLayout11.xml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1.xml"/><Relationship Id="rId1" Type="http://schemas.openxmlformats.org/officeDocument/2006/relationships/slideLayout" Target="../slideLayouts/slideLayout14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2.xml"/><Relationship Id="rId1" Type="http://schemas.openxmlformats.org/officeDocument/2006/relationships/slideLayout" Target="../slideLayouts/slideLayout11.xml"/></Relationships>
</file>

<file path=ppt/slides/_rels/slide2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3.xml"/><Relationship Id="rId1" Type="http://schemas.openxmlformats.org/officeDocument/2006/relationships/slideLayout" Target="../slideLayouts/slideLayout11.xml"/></Relationships>
</file>

<file path=ppt/slides/_rels/slide2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4.xml"/><Relationship Id="rId1" Type="http://schemas.openxmlformats.org/officeDocument/2006/relationships/slideLayout" Target="../slideLayouts/slideLayout11.xml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5.xml"/><Relationship Id="rId1" Type="http://schemas.openxmlformats.org/officeDocument/2006/relationships/slideLayout" Target="../slideLayouts/slideLayout11.xml"/></Relationships>
</file>

<file path=ppt/slides/_rels/slide2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6.xml"/><Relationship Id="rId1" Type="http://schemas.openxmlformats.org/officeDocument/2006/relationships/slideLayout" Target="../slideLayouts/slideLayout11.xml"/></Relationships>
</file>

<file path=ppt/slides/_rels/slide2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7.xml"/><Relationship Id="rId1" Type="http://schemas.openxmlformats.org/officeDocument/2006/relationships/slideLayout" Target="../slideLayouts/slideLayout14.xml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8.xml"/><Relationship Id="rId1" Type="http://schemas.openxmlformats.org/officeDocument/2006/relationships/slideLayout" Target="../slideLayouts/slideLayout11.xml"/></Relationships>
</file>

<file path=ppt/slides/_rels/slide2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9.xml"/><Relationship Id="rId1" Type="http://schemas.openxmlformats.org/officeDocument/2006/relationships/slideLayout" Target="../slideLayouts/slideLayout11.xml"/></Relationships>
</file>

<file path=ppt/slides/_rels/slide2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0.xml"/><Relationship Id="rId1" Type="http://schemas.openxmlformats.org/officeDocument/2006/relationships/slideLayout" Target="../slideLayouts/slideLayout14.xml"/></Relationships>
</file>

<file path=ppt/slides/_rels/slide2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1.xml"/><Relationship Id="rId1" Type="http://schemas.openxmlformats.org/officeDocument/2006/relationships/slideLayout" Target="../slideLayouts/slideLayout11.xml"/></Relationships>
</file>

<file path=ppt/slides/_rels/slide2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2.xml"/><Relationship Id="rId1" Type="http://schemas.openxmlformats.org/officeDocument/2006/relationships/slideLayout" Target="../slideLayouts/slideLayout14.xml"/></Relationships>
</file>

<file path=ppt/slides/_rels/slide2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3.xml"/><Relationship Id="rId1" Type="http://schemas.openxmlformats.org/officeDocument/2006/relationships/slideLayout" Target="../slideLayouts/slideLayout11.xml"/></Relationships>
</file>

<file path=ppt/slides/_rels/slide2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4.xml"/><Relationship Id="rId1" Type="http://schemas.openxmlformats.org/officeDocument/2006/relationships/slideLayout" Target="../slideLayouts/slideLayout14.xml"/></Relationships>
</file>

<file path=ppt/slides/_rels/slide2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5.xml"/><Relationship Id="rId1" Type="http://schemas.openxmlformats.org/officeDocument/2006/relationships/slideLayout" Target="../slideLayouts/slideLayout11.xml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6.xml"/><Relationship Id="rId1" Type="http://schemas.openxmlformats.org/officeDocument/2006/relationships/slideLayout" Target="../slideLayouts/slideLayout11.xml"/></Relationships>
</file>

<file path=ppt/slides/_rels/slide2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7.xml"/><Relationship Id="rId1" Type="http://schemas.openxmlformats.org/officeDocument/2006/relationships/slideLayout" Target="../slideLayouts/slideLayout14.xml"/></Relationships>
</file>

<file path=ppt/slides/_rels/slide3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8.xml"/><Relationship Id="rId1" Type="http://schemas.openxmlformats.org/officeDocument/2006/relationships/slideLayout" Target="../slideLayouts/slideLayout14.xml"/></Relationships>
</file>

<file path=ppt/slides/_rels/slide3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9.xml"/><Relationship Id="rId1" Type="http://schemas.openxmlformats.org/officeDocument/2006/relationships/slideLayout" Target="../slideLayouts/slideLayout11.xml"/></Relationships>
</file>

<file path=ppt/slides/_rels/slide3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0.xml"/><Relationship Id="rId1" Type="http://schemas.openxmlformats.org/officeDocument/2006/relationships/slideLayout" Target="../slideLayouts/slideLayout11.xml"/></Relationships>
</file>

<file path=ppt/slides/_rels/slide3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1.xml"/><Relationship Id="rId1" Type="http://schemas.openxmlformats.org/officeDocument/2006/relationships/slideLayout" Target="../slideLayouts/slideLayout11.xml"/></Relationships>
</file>

<file path=ppt/slides/_rels/slide3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2.xml"/><Relationship Id="rId1" Type="http://schemas.openxmlformats.org/officeDocument/2006/relationships/slideLayout" Target="../slideLayouts/slideLayout14.xml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3.xml"/><Relationship Id="rId1" Type="http://schemas.openxmlformats.org/officeDocument/2006/relationships/slideLayout" Target="../slideLayouts/slideLayout11.xml"/></Relationships>
</file>

<file path=ppt/slides/_rels/slide3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4.xml"/><Relationship Id="rId1" Type="http://schemas.openxmlformats.org/officeDocument/2006/relationships/slideLayout" Target="../slideLayouts/slideLayout14.xml"/></Relationships>
</file>

<file path=ppt/slides/_rels/slide3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5.xml"/><Relationship Id="rId1" Type="http://schemas.openxmlformats.org/officeDocument/2006/relationships/slideLayout" Target="../slideLayouts/slideLayout11.xml"/></Relationships>
</file>

<file path=ppt/slides/_rels/slide3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6.xml"/><Relationship Id="rId1" Type="http://schemas.openxmlformats.org/officeDocument/2006/relationships/slideLayout" Target="../slideLayouts/slideLayout14.xml"/></Relationships>
</file>

<file path=ppt/slides/_rels/slide3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7.xml"/><Relationship Id="rId1" Type="http://schemas.openxmlformats.org/officeDocument/2006/relationships/slideLayout" Target="../slideLayouts/slideLayout11.xml"/></Relationships>
</file>

<file path=ppt/slides/_rels/slide3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8.xml"/><Relationship Id="rId1" Type="http://schemas.openxmlformats.org/officeDocument/2006/relationships/slideLayout" Target="../slideLayouts/slideLayout14.xml"/></Relationships>
</file>

<file path=ppt/slides/_rels/slide3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9.xml"/><Relationship Id="rId1" Type="http://schemas.openxmlformats.org/officeDocument/2006/relationships/slideLayout" Target="../slideLayouts/slideLayout11.xml"/></Relationships>
</file>

<file path=ppt/slides/_rels/slide3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0.xml"/><Relationship Id="rId1" Type="http://schemas.openxmlformats.org/officeDocument/2006/relationships/slideLayout" Target="../slideLayouts/slideLayout14.xml"/></Relationships>
</file>

<file path=ppt/slides/_rels/slide3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1.xml"/><Relationship Id="rId1" Type="http://schemas.openxmlformats.org/officeDocument/2006/relationships/slideLayout" Target="../slideLayouts/slideLayout11.xml"/></Relationships>
</file>

<file path=ppt/slides/_rels/slide3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2.xml"/><Relationship Id="rId1" Type="http://schemas.openxmlformats.org/officeDocument/2006/relationships/slideLayout" Target="../slideLayouts/slideLayout14.xml"/></Relationships>
</file>

<file path=ppt/slides/_rels/slide3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3.xml"/><Relationship Id="rId1" Type="http://schemas.openxmlformats.org/officeDocument/2006/relationships/slideLayout" Target="../slideLayouts/slideLayout14.xml"/></Relationships>
</file>

<file path=ppt/slides/_rels/slide3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4.xml"/><Relationship Id="rId1" Type="http://schemas.openxmlformats.org/officeDocument/2006/relationships/slideLayout" Target="../slideLayouts/slideLayout14.xml"/></Relationships>
</file>

<file path=ppt/slides/_rels/slide3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5.xml"/><Relationship Id="rId1" Type="http://schemas.openxmlformats.org/officeDocument/2006/relationships/slideLayout" Target="../slideLayouts/slideLayout11.xml"/></Relationships>
</file>

<file path=ppt/slides/_rels/slide3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6.xml"/><Relationship Id="rId1" Type="http://schemas.openxmlformats.org/officeDocument/2006/relationships/slideLayout" Target="../slideLayouts/slideLayout11.xml"/></Relationships>
</file>

<file path=ppt/slides/_rels/slide3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7.xml"/><Relationship Id="rId1" Type="http://schemas.openxmlformats.org/officeDocument/2006/relationships/slideLayout" Target="../slideLayouts/slideLayout14.xml"/></Relationships>
</file>

<file path=ppt/slides/_rels/slide3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8.xml"/><Relationship Id="rId1" Type="http://schemas.openxmlformats.org/officeDocument/2006/relationships/slideLayout" Target="../slideLayouts/slideLayout14.xml"/></Relationships>
</file>

<file path=ppt/slides/_rels/slide3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9.xml"/><Relationship Id="rId1" Type="http://schemas.openxmlformats.org/officeDocument/2006/relationships/slideLayout" Target="../slideLayouts/slideLayout14.xml"/></Relationships>
</file>

<file path=ppt/slides/_rels/slide3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0.xml"/><Relationship Id="rId1" Type="http://schemas.openxmlformats.org/officeDocument/2006/relationships/slideLayout" Target="../slideLayouts/slideLayout14.xml"/></Relationships>
</file>

<file path=ppt/slides/_rels/slide3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1.xml"/><Relationship Id="rId1" Type="http://schemas.openxmlformats.org/officeDocument/2006/relationships/slideLayout" Target="../slideLayouts/slideLayout11.xml"/></Relationships>
</file>

<file path=ppt/slides/_rels/slide3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2.xml"/><Relationship Id="rId1" Type="http://schemas.openxmlformats.org/officeDocument/2006/relationships/slideLayout" Target="../slideLayouts/slideLayout14.xml"/></Relationships>
</file>

<file path=ppt/slides/_rels/slide3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3.xml"/><Relationship Id="rId1" Type="http://schemas.openxmlformats.org/officeDocument/2006/relationships/slideLayout" Target="../slideLayouts/slideLayout14.xml"/></Relationships>
</file>

<file path=ppt/slides/_rels/slide3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4.xml"/><Relationship Id="rId1" Type="http://schemas.openxmlformats.org/officeDocument/2006/relationships/slideLayout" Target="../slideLayouts/slideLayout14.xml"/></Relationships>
</file>

<file path=ppt/slides/_rels/slide3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5.xml"/><Relationship Id="rId1" Type="http://schemas.openxmlformats.org/officeDocument/2006/relationships/slideLayout" Target="../slideLayouts/slideLayout11.xml"/></Relationships>
</file>

<file path=ppt/slides/_rels/slide3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6.xml"/><Relationship Id="rId1" Type="http://schemas.openxmlformats.org/officeDocument/2006/relationships/slideLayout" Target="../slideLayouts/slideLayout11.xml"/></Relationships>
</file>

<file path=ppt/slides/_rels/slide3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7.xml"/><Relationship Id="rId1" Type="http://schemas.openxmlformats.org/officeDocument/2006/relationships/slideLayout" Target="../slideLayouts/slideLayout14.xml"/></Relationships>
</file>

<file path=ppt/slides/_rels/slide3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8.xml"/><Relationship Id="rId1" Type="http://schemas.openxmlformats.org/officeDocument/2006/relationships/slideLayout" Target="../slideLayouts/slideLayout14.xml"/></Relationships>
</file>

<file path=ppt/slides/_rels/slide3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9.xml"/><Relationship Id="rId1" Type="http://schemas.openxmlformats.org/officeDocument/2006/relationships/slideLayout" Target="../slideLayouts/slideLayout11.xml"/></Relationships>
</file>

<file path=ppt/slides/_rels/slide3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0.xml"/><Relationship Id="rId1" Type="http://schemas.openxmlformats.org/officeDocument/2006/relationships/slideLayout" Target="../slideLayouts/slideLayout14.xml"/></Relationships>
</file>

<file path=ppt/slides/_rels/slide3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1.xml"/><Relationship Id="rId1" Type="http://schemas.openxmlformats.org/officeDocument/2006/relationships/slideLayout" Target="../slideLayouts/slideLayout11.xml"/></Relationships>
</file>

<file path=ppt/slides/_rels/slide3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2.xml"/><Relationship Id="rId1" Type="http://schemas.openxmlformats.org/officeDocument/2006/relationships/slideLayout" Target="../slideLayouts/slideLayout14.xml"/></Relationships>
</file>

<file path=ppt/slides/_rels/slide3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3.xml"/><Relationship Id="rId1" Type="http://schemas.openxmlformats.org/officeDocument/2006/relationships/slideLayout" Target="../slideLayouts/slideLayout11.xml"/></Relationships>
</file>

<file path=ppt/slides/_rels/slide3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4.xml"/><Relationship Id="rId1" Type="http://schemas.openxmlformats.org/officeDocument/2006/relationships/slideLayout" Target="../slideLayouts/slideLayout14.xml"/></Relationships>
</file>

<file path=ppt/slides/_rels/slide3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5.xml"/><Relationship Id="rId1" Type="http://schemas.openxmlformats.org/officeDocument/2006/relationships/slideLayout" Target="../slideLayouts/slideLayout11.xml"/></Relationships>
</file>

<file path=ppt/slides/_rels/slide3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6.xml"/><Relationship Id="rId1" Type="http://schemas.openxmlformats.org/officeDocument/2006/relationships/slideLayout" Target="../slideLayouts/slideLayout14.xml"/></Relationships>
</file>

<file path=ppt/slides/_rels/slide3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7.xml"/><Relationship Id="rId1" Type="http://schemas.openxmlformats.org/officeDocument/2006/relationships/slideLayout" Target="../slideLayouts/slideLayout11.xml"/></Relationships>
</file>

<file path=ppt/slides/_rels/slide3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8.xml"/><Relationship Id="rId1" Type="http://schemas.openxmlformats.org/officeDocument/2006/relationships/slideLayout" Target="../slideLayouts/slideLayout11.xml"/></Relationships>
</file>

<file path=ppt/slides/_rels/slide3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9.xml"/><Relationship Id="rId1" Type="http://schemas.openxmlformats.org/officeDocument/2006/relationships/slideLayout" Target="../slideLayouts/slideLayout11.xml"/></Relationships>
</file>

<file path=ppt/slides/_rels/slide3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0.xml"/><Relationship Id="rId1" Type="http://schemas.openxmlformats.org/officeDocument/2006/relationships/slideLayout" Target="../slideLayouts/slideLayout11.xml"/></Relationships>
</file>

<file path=ppt/slides/_rels/slide3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1.xml"/><Relationship Id="rId1" Type="http://schemas.openxmlformats.org/officeDocument/2006/relationships/slideLayout" Target="../slideLayouts/slideLayout14.xml"/></Relationships>
</file>

<file path=ppt/slides/_rels/slide3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2.xml"/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3.xml"/><Relationship Id="rId1" Type="http://schemas.openxmlformats.org/officeDocument/2006/relationships/slideLayout" Target="../slideLayouts/slideLayout11.xml"/></Relationships>
</file>

<file path=ppt/slides/_rels/slide3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4.xml"/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5.xml"/><Relationship Id="rId1" Type="http://schemas.openxmlformats.org/officeDocument/2006/relationships/slideLayout" Target="../slideLayouts/slideLayout11.xml"/></Relationships>
</file>

<file path=ppt/slides/_rels/slide3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6.xml"/><Relationship Id="rId1" Type="http://schemas.openxmlformats.org/officeDocument/2006/relationships/slideLayout" Target="../slideLayouts/slideLayout14.xml"/></Relationships>
</file>

<file path=ppt/slides/_rels/slide3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7.xml"/><Relationship Id="rId1" Type="http://schemas.openxmlformats.org/officeDocument/2006/relationships/slideLayout" Target="../slideLayouts/slideLayout11.xml"/></Relationships>
</file>

<file path=ppt/slides/_rels/slide3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8.xml"/><Relationship Id="rId1" Type="http://schemas.openxmlformats.org/officeDocument/2006/relationships/slideLayout" Target="../slideLayouts/slideLayout14.xml"/></Relationships>
</file>

<file path=ppt/slides/_rels/slide3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9.xml"/><Relationship Id="rId1" Type="http://schemas.openxmlformats.org/officeDocument/2006/relationships/slideLayout" Target="../slideLayouts/slideLayout11.xml"/></Relationships>
</file>

<file path=ppt/slides/_rels/slide3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0.xml"/><Relationship Id="rId1" Type="http://schemas.openxmlformats.org/officeDocument/2006/relationships/slideLayout" Target="../slideLayouts/slideLayout14.xml"/></Relationships>
</file>

<file path=ppt/slides/_rels/slide3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1.xml"/><Relationship Id="rId1" Type="http://schemas.openxmlformats.org/officeDocument/2006/relationships/slideLayout" Target="../slideLayouts/slideLayout14.xml"/></Relationships>
</file>

<file path=ppt/slides/_rels/slide3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2.xml"/><Relationship Id="rId1" Type="http://schemas.openxmlformats.org/officeDocument/2006/relationships/slideLayout" Target="../slideLayouts/slideLayout14.xml"/></Relationships>
</file>

<file path=ppt/slides/_rels/slide3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3.xml"/><Relationship Id="rId1" Type="http://schemas.openxmlformats.org/officeDocument/2006/relationships/slideLayout" Target="../slideLayouts/slideLayout12.xml"/></Relationships>
</file>

<file path=ppt/slides/_rels/slide3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4.xml"/><Relationship Id="rId1" Type="http://schemas.openxmlformats.org/officeDocument/2006/relationships/slideLayout" Target="../slideLayouts/slideLayout12.xml"/></Relationships>
</file>

<file path=ppt/slides/_rels/slide3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5.xml"/><Relationship Id="rId1" Type="http://schemas.openxmlformats.org/officeDocument/2006/relationships/slideLayout" Target="../slideLayouts/slideLayout11.xml"/></Relationships>
</file>

<file path=ppt/slides/_rels/slide3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6.xml"/><Relationship Id="rId1" Type="http://schemas.openxmlformats.org/officeDocument/2006/relationships/slideLayout" Target="../slideLayouts/slideLayout11.xml"/></Relationships>
</file>

<file path=ppt/slides/_rels/slide3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7.xml"/><Relationship Id="rId1" Type="http://schemas.openxmlformats.org/officeDocument/2006/relationships/slideLayout" Target="../slideLayouts/slideLayout11.xml"/></Relationships>
</file>

<file path=ppt/slides/_rels/slide3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8.xml"/><Relationship Id="rId1" Type="http://schemas.openxmlformats.org/officeDocument/2006/relationships/slideLayout" Target="../slideLayouts/slideLayout11.xml"/></Relationships>
</file>

<file path=ppt/slides/_rels/slide3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9.xml"/><Relationship Id="rId1" Type="http://schemas.openxmlformats.org/officeDocument/2006/relationships/slideLayout" Target="../slideLayouts/slideLayout11.xml"/></Relationships>
</file>

<file path=ppt/slides/_rels/slide3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0.xml"/><Relationship Id="rId1" Type="http://schemas.openxmlformats.org/officeDocument/2006/relationships/slideLayout" Target="../slideLayouts/slideLayout11.xml"/></Relationships>
</file>

<file path=ppt/slides/_rels/slide3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1.xml"/><Relationship Id="rId1" Type="http://schemas.openxmlformats.org/officeDocument/2006/relationships/slideLayout" Target="../slideLayouts/slideLayout11.xml"/></Relationships>
</file>

<file path=ppt/slides/_rels/slide3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2.xml"/><Relationship Id="rId1" Type="http://schemas.openxmlformats.org/officeDocument/2006/relationships/slideLayout" Target="../slideLayouts/slideLayout11.xml"/></Relationships>
</file>

<file path=ppt/slides/_rels/slide3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3.xml"/><Relationship Id="rId1" Type="http://schemas.openxmlformats.org/officeDocument/2006/relationships/slideLayout" Target="../slideLayouts/slideLayout11.xml"/></Relationships>
</file>

<file path=ppt/slides/_rels/slide3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4.xml"/><Relationship Id="rId1" Type="http://schemas.openxmlformats.org/officeDocument/2006/relationships/slideLayout" Target="../slideLayouts/slideLayout12.xml"/></Relationships>
</file>

<file path=ppt/slides/_rels/slide3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5.xml"/><Relationship Id="rId1" Type="http://schemas.openxmlformats.org/officeDocument/2006/relationships/slideLayout" Target="../slideLayouts/slideLayout12.xml"/></Relationships>
</file>

<file path=ppt/slides/_rels/slide3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6.xml"/><Relationship Id="rId1" Type="http://schemas.openxmlformats.org/officeDocument/2006/relationships/slideLayout" Target="../slideLayouts/slideLayout12.xml"/></Relationships>
</file>

<file path=ppt/slides/_rels/slide3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7.xml"/><Relationship Id="rId1" Type="http://schemas.openxmlformats.org/officeDocument/2006/relationships/slideLayout" Target="../slideLayouts/slideLayout12.xml"/></Relationships>
</file>

<file path=ppt/slides/_rels/slide3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8.xml"/><Relationship Id="rId1" Type="http://schemas.openxmlformats.org/officeDocument/2006/relationships/slideLayout" Target="../slideLayouts/slideLayout25.xml"/></Relationships>
</file>

<file path=ppt/slides/_rels/slide3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9.xml"/><Relationship Id="rId1" Type="http://schemas.openxmlformats.org/officeDocument/2006/relationships/slideLayout" Target="../slideLayouts/slideLayout25.xml"/></Relationships>
</file>

<file path=ppt/slides/_rels/slide3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0.xml"/><Relationship Id="rId1" Type="http://schemas.openxmlformats.org/officeDocument/2006/relationships/slideLayout" Target="../slideLayouts/slideLayout25.xml"/></Relationships>
</file>

<file path=ppt/slides/_rels/slide3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1.xml"/><Relationship Id="rId1" Type="http://schemas.openxmlformats.org/officeDocument/2006/relationships/slideLayout" Target="../slideLayouts/slideLayout25.xml"/></Relationships>
</file>

<file path=ppt/slides/_rels/slide3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2.xml"/><Relationship Id="rId1" Type="http://schemas.openxmlformats.org/officeDocument/2006/relationships/slideLayout" Target="../slideLayouts/slideLayout25.xml"/></Relationships>
</file>

<file path=ppt/slides/_rels/slide3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3.xml"/><Relationship Id="rId1" Type="http://schemas.openxmlformats.org/officeDocument/2006/relationships/slideLayout" Target="../slideLayouts/slideLayout25.xml"/></Relationships>
</file>

<file path=ppt/slides/_rels/slide3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4.xml"/><Relationship Id="rId1" Type="http://schemas.openxmlformats.org/officeDocument/2006/relationships/slideLayout" Target="../slideLayouts/slideLayout25.xml"/></Relationships>
</file>

<file path=ppt/slides/_rels/slide3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5.xml"/><Relationship Id="rId1" Type="http://schemas.openxmlformats.org/officeDocument/2006/relationships/slideLayout" Target="../slideLayouts/slideLayout25.xml"/></Relationships>
</file>

<file path=ppt/slides/_rels/slide3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6.xml"/><Relationship Id="rId1" Type="http://schemas.openxmlformats.org/officeDocument/2006/relationships/slideLayout" Target="../slideLayouts/slideLayout25.xml"/></Relationships>
</file>

<file path=ppt/slides/_rels/slide3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7.xml"/><Relationship Id="rId1" Type="http://schemas.openxmlformats.org/officeDocument/2006/relationships/slideLayout" Target="../slideLayouts/slideLayout25.xml"/></Relationships>
</file>

<file path=ppt/slides/_rels/slide3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8.xml"/><Relationship Id="rId1" Type="http://schemas.openxmlformats.org/officeDocument/2006/relationships/slideLayout" Target="../slideLayouts/slideLayout25.xml"/></Relationships>
</file>

<file path=ppt/slides/_rels/slide3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9.xml"/><Relationship Id="rId1" Type="http://schemas.openxmlformats.org/officeDocument/2006/relationships/slideLayout" Target="../slideLayouts/slideLayout25.xml"/></Relationships>
</file>

<file path=ppt/slides/_rels/slide3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0.xml"/><Relationship Id="rId1" Type="http://schemas.openxmlformats.org/officeDocument/2006/relationships/slideLayout" Target="../slideLayouts/slideLayout25.xml"/></Relationships>
</file>

<file path=ppt/slides/_rels/slide3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1.xml"/><Relationship Id="rId1" Type="http://schemas.openxmlformats.org/officeDocument/2006/relationships/slideLayout" Target="../slideLayouts/slideLayout25.xml"/></Relationships>
</file>

<file path=ppt/slides/_rels/slide3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2.xml"/><Relationship Id="rId1" Type="http://schemas.openxmlformats.org/officeDocument/2006/relationships/slideLayout" Target="../slideLayouts/slideLayout25.xml"/></Relationships>
</file>

<file path=ppt/slides/_rels/slide3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3.xml"/><Relationship Id="rId1" Type="http://schemas.openxmlformats.org/officeDocument/2006/relationships/slideLayout" Target="../slideLayouts/slideLayout25.xml"/></Relationships>
</file>

<file path=ppt/slides/_rels/slide3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4.xml"/><Relationship Id="rId1" Type="http://schemas.openxmlformats.org/officeDocument/2006/relationships/slideLayout" Target="../slideLayouts/slideLayout25.xml"/></Relationships>
</file>

<file path=ppt/slides/_rels/slide3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5.xml"/><Relationship Id="rId1" Type="http://schemas.openxmlformats.org/officeDocument/2006/relationships/slideLayout" Target="../slideLayouts/slideLayout12.xml"/></Relationships>
</file>

<file path=ppt/slides/_rels/slide3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6.xml"/><Relationship Id="rId1" Type="http://schemas.openxmlformats.org/officeDocument/2006/relationships/slideLayout" Target="../slideLayouts/slideLayout36.xml"/></Relationships>
</file>

<file path=ppt/slides/_rels/slide3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7.xml"/><Relationship Id="rId1" Type="http://schemas.openxmlformats.org/officeDocument/2006/relationships/slideLayout" Target="../slideLayouts/slideLayout36.xml"/></Relationships>
</file>

<file path=ppt/slides/_rels/slide3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8.xml"/><Relationship Id="rId1" Type="http://schemas.openxmlformats.org/officeDocument/2006/relationships/slideLayout" Target="../slideLayouts/slideLayout36.xml"/></Relationships>
</file>

<file path=ppt/slides/_rels/slide3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9.xml"/><Relationship Id="rId1" Type="http://schemas.openxmlformats.org/officeDocument/2006/relationships/slideLayout" Target="../slideLayouts/slideLayout36.xml"/></Relationships>
</file>

<file path=ppt/slides/_rels/slide3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0.xml"/><Relationship Id="rId1" Type="http://schemas.openxmlformats.org/officeDocument/2006/relationships/slideLayout" Target="../slideLayouts/slideLayout36.xml"/></Relationships>
</file>

<file path=ppt/slides/_rels/slide3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1.xml"/><Relationship Id="rId1" Type="http://schemas.openxmlformats.org/officeDocument/2006/relationships/slideLayout" Target="../slideLayouts/slideLayout36.xml"/></Relationships>
</file>

<file path=ppt/slides/_rels/slide3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2.xml"/><Relationship Id="rId1" Type="http://schemas.openxmlformats.org/officeDocument/2006/relationships/slideLayout" Target="../slideLayouts/slideLayout36.xml"/></Relationships>
</file>

<file path=ppt/slides/_rels/slide3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3.xml"/><Relationship Id="rId1" Type="http://schemas.openxmlformats.org/officeDocument/2006/relationships/slideLayout" Target="../slideLayouts/slideLayout36.xml"/></Relationships>
</file>

<file path=ppt/slides/_rels/slide3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4.xml"/><Relationship Id="rId1" Type="http://schemas.openxmlformats.org/officeDocument/2006/relationships/slideLayout" Target="../slideLayouts/slideLayout36.xml"/></Relationships>
</file>

<file path=ppt/slides/_rels/slide3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5.xml"/><Relationship Id="rId1" Type="http://schemas.openxmlformats.org/officeDocument/2006/relationships/slideLayout" Target="../slideLayouts/slideLayout36.xml"/></Relationships>
</file>

<file path=ppt/slides/_rels/slide3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6.xml"/><Relationship Id="rId1" Type="http://schemas.openxmlformats.org/officeDocument/2006/relationships/slideLayout" Target="../slideLayouts/slideLayout36.xml"/></Relationships>
</file>

<file path=ppt/slides/_rels/slide3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7.xml"/><Relationship Id="rId1" Type="http://schemas.openxmlformats.org/officeDocument/2006/relationships/slideLayout" Target="../slideLayouts/slideLayout36.xml"/></Relationships>
</file>

<file path=ppt/slides/_rels/slide4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8.xml"/><Relationship Id="rId1" Type="http://schemas.openxmlformats.org/officeDocument/2006/relationships/slideLayout" Target="../slideLayouts/slideLayout36.xml"/></Relationships>
</file>

<file path=ppt/slides/_rels/slide4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9.xml"/><Relationship Id="rId1" Type="http://schemas.openxmlformats.org/officeDocument/2006/relationships/slideLayout" Target="../slideLayouts/slideLayout36.xml"/></Relationships>
</file>

<file path=ppt/slides/_rels/slide4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0.xml"/><Relationship Id="rId1" Type="http://schemas.openxmlformats.org/officeDocument/2006/relationships/slideLayout" Target="../slideLayouts/slideLayout36.xml"/></Relationships>
</file>

<file path=ppt/slides/_rels/slide4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1.xml"/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2.xml"/><Relationship Id="rId1" Type="http://schemas.openxmlformats.org/officeDocument/2006/relationships/slideLayout" Target="../slideLayouts/slideLayout36.xml"/></Relationships>
</file>

<file path=ppt/slides/_rels/slide4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3.xml"/><Relationship Id="rId1" Type="http://schemas.openxmlformats.org/officeDocument/2006/relationships/slideLayout" Target="../slideLayouts/slideLayout36.xml"/></Relationships>
</file>

<file path=ppt/slides/_rels/slide4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4.xml"/><Relationship Id="rId1" Type="http://schemas.openxmlformats.org/officeDocument/2006/relationships/slideLayout" Target="../slideLayouts/slideLayout36.xml"/></Relationships>
</file>

<file path=ppt/slides/_rels/slide4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5.xml"/><Relationship Id="rId1" Type="http://schemas.openxmlformats.org/officeDocument/2006/relationships/slideLayout" Target="../slideLayouts/slideLayout36.xml"/></Relationships>
</file>

<file path=ppt/slides/_rels/slide4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6.xml"/><Relationship Id="rId1" Type="http://schemas.openxmlformats.org/officeDocument/2006/relationships/slideLayout" Target="../slideLayouts/slideLayout36.xml"/></Relationships>
</file>

<file path=ppt/slides/_rels/slide4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7.xml"/><Relationship Id="rId1" Type="http://schemas.openxmlformats.org/officeDocument/2006/relationships/slideLayout" Target="../slideLayouts/slideLayout36.xml"/></Relationships>
</file>

<file path=ppt/slides/_rels/slide4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8.xml"/><Relationship Id="rId1" Type="http://schemas.openxmlformats.org/officeDocument/2006/relationships/slideLayout" Target="../slideLayouts/slideLayout11.xml"/></Relationships>
</file>

<file path=ppt/slides/_rels/slide4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9.xml"/><Relationship Id="rId1" Type="http://schemas.openxmlformats.org/officeDocument/2006/relationships/slideLayout" Target="../slideLayouts/slideLayout11.xml"/></Relationships>
</file>

<file path=ppt/slides/_rels/slide4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0.xml"/><Relationship Id="rId1" Type="http://schemas.openxmlformats.org/officeDocument/2006/relationships/slideLayout" Target="../slideLayouts/slideLayout11.xml"/></Relationships>
</file>

<file path=ppt/slides/_rels/slide4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1.xml"/><Relationship Id="rId1" Type="http://schemas.openxmlformats.org/officeDocument/2006/relationships/slideLayout" Target="../slideLayouts/slideLayout36.xml"/></Relationships>
</file>

<file path=ppt/slides/_rels/slide4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2.xml"/><Relationship Id="rId1" Type="http://schemas.openxmlformats.org/officeDocument/2006/relationships/slideLayout" Target="../slideLayouts/slideLayout11.xml"/></Relationships>
</file>

<file path=ppt/slides/_rels/slide4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3.xml"/><Relationship Id="rId1" Type="http://schemas.openxmlformats.org/officeDocument/2006/relationships/slideLayout" Target="../slideLayouts/slideLayout11.xml"/></Relationships>
</file>

<file path=ppt/slides/_rels/slide4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4.xml"/><Relationship Id="rId1" Type="http://schemas.openxmlformats.org/officeDocument/2006/relationships/slideLayout" Target="../slideLayouts/slideLayout14.xml"/></Relationships>
</file>

<file path=ppt/slides/_rels/slide4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5.xml"/><Relationship Id="rId1" Type="http://schemas.openxmlformats.org/officeDocument/2006/relationships/slideLayout" Target="../slideLayouts/slideLayout14.xml"/></Relationships>
</file>

<file path=ppt/slides/_rels/slide4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6.xml"/><Relationship Id="rId1" Type="http://schemas.openxmlformats.org/officeDocument/2006/relationships/slideLayout" Target="../slideLayouts/slideLayout11.xml"/></Relationships>
</file>

<file path=ppt/slides/_rels/slide4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7.xml"/><Relationship Id="rId1" Type="http://schemas.openxmlformats.org/officeDocument/2006/relationships/slideLayout" Target="../slideLayouts/slideLayout14.xml"/></Relationships>
</file>

<file path=ppt/slides/_rels/slide4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8.xml"/><Relationship Id="rId1" Type="http://schemas.openxmlformats.org/officeDocument/2006/relationships/slideLayout" Target="../slideLayouts/slideLayout11.xml"/></Relationships>
</file>

<file path=ppt/slides/_rels/slide4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9.xml"/><Relationship Id="rId1" Type="http://schemas.openxmlformats.org/officeDocument/2006/relationships/slideLayout" Target="../slideLayouts/slideLayout14.xml"/></Relationships>
</file>

<file path=ppt/slides/_rels/slide4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0.xml"/><Relationship Id="rId1" Type="http://schemas.openxmlformats.org/officeDocument/2006/relationships/slideLayout" Target="../slideLayouts/slideLayout11.xml"/></Relationships>
</file>

<file path=ppt/slides/_rels/slide4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1.xml"/><Relationship Id="rId1" Type="http://schemas.openxmlformats.org/officeDocument/2006/relationships/slideLayout" Target="../slideLayouts/slideLayout14.xml"/></Relationships>
</file>

<file path=ppt/slides/_rels/slide4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2.xml"/><Relationship Id="rId1" Type="http://schemas.openxmlformats.org/officeDocument/2006/relationships/slideLayout" Target="../slideLayouts/slideLayout11.xml"/></Relationships>
</file>

<file path=ppt/slides/_rels/slide4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3.xml"/><Relationship Id="rId1" Type="http://schemas.openxmlformats.org/officeDocument/2006/relationships/slideLayout" Target="../slideLayouts/slideLayout14.xml"/></Relationships>
</file>

<file path=ppt/slides/_rels/slide4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4.xml"/><Relationship Id="rId1" Type="http://schemas.openxmlformats.org/officeDocument/2006/relationships/slideLayout" Target="../slideLayouts/slideLayout11.xml"/></Relationships>
</file>

<file path=ppt/slides/_rels/slide4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5.xml"/><Relationship Id="rId1" Type="http://schemas.openxmlformats.org/officeDocument/2006/relationships/slideLayout" Target="../slideLayouts/slideLayout14.xml"/></Relationships>
</file>

<file path=ppt/slides/_rels/slide4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6.xml"/><Relationship Id="rId1" Type="http://schemas.openxmlformats.org/officeDocument/2006/relationships/slideLayout" Target="../slideLayouts/slideLayout11.xml"/></Relationships>
</file>

<file path=ppt/slides/_rels/slide4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7.xml"/><Relationship Id="rId1" Type="http://schemas.openxmlformats.org/officeDocument/2006/relationships/slideLayout" Target="../slideLayouts/slideLayout14.xml"/></Relationships>
</file>

<file path=ppt/slides/_rels/slide4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8.xml"/><Relationship Id="rId1" Type="http://schemas.openxmlformats.org/officeDocument/2006/relationships/slideLayout" Target="../slideLayouts/slideLayout11.xml"/></Relationships>
</file>

<file path=ppt/slides/_rels/slide4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9.xml"/><Relationship Id="rId1" Type="http://schemas.openxmlformats.org/officeDocument/2006/relationships/slideLayout" Target="../slideLayouts/slideLayout11.xml"/></Relationships>
</file>

<file path=ppt/slides/_rels/slide4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0.xml"/><Relationship Id="rId1" Type="http://schemas.openxmlformats.org/officeDocument/2006/relationships/slideLayout" Target="../slideLayouts/slideLayout25.xml"/></Relationships>
</file>

<file path=ppt/slides/_rels/slide4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1.xml"/><Relationship Id="rId1" Type="http://schemas.openxmlformats.org/officeDocument/2006/relationships/slideLayout" Target="../slideLayouts/slideLayout11.xml"/></Relationships>
</file>

<file path=ppt/slides/_rels/slide4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2.xml"/><Relationship Id="rId1" Type="http://schemas.openxmlformats.org/officeDocument/2006/relationships/slideLayout" Target="../slideLayouts/slideLayout11.xml"/></Relationships>
</file>

<file path=ppt/slides/_rels/slide4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3.xml"/><Relationship Id="rId1" Type="http://schemas.openxmlformats.org/officeDocument/2006/relationships/slideLayout" Target="../slideLayouts/slideLayout11.xml"/></Relationships>
</file>

<file path=ppt/slides/_rels/slide4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4.xml"/><Relationship Id="rId1" Type="http://schemas.openxmlformats.org/officeDocument/2006/relationships/slideLayout" Target="../slideLayouts/slideLayout25.xml"/></Relationships>
</file>

<file path=ppt/slides/_rels/slide4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5.xml"/><Relationship Id="rId1" Type="http://schemas.openxmlformats.org/officeDocument/2006/relationships/slideLayout" Target="../slideLayouts/slideLayout11.xml"/></Relationships>
</file>

<file path=ppt/slides/_rels/slide4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6.xml"/><Relationship Id="rId1" Type="http://schemas.openxmlformats.org/officeDocument/2006/relationships/slideLayout" Target="../slideLayouts/slideLayout11.xml"/></Relationships>
</file>

<file path=ppt/slides/_rels/slide4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7.xml"/><Relationship Id="rId1" Type="http://schemas.openxmlformats.org/officeDocument/2006/relationships/slideLayout" Target="../slideLayouts/slideLayout36.xml"/></Relationships>
</file>

<file path=ppt/slides/_rels/slide4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8.xml"/><Relationship Id="rId1" Type="http://schemas.openxmlformats.org/officeDocument/2006/relationships/slideLayout" Target="../slideLayouts/slideLayout36.xml"/></Relationships>
</file>

<file path=ppt/slides/_rels/slide4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9.xml"/><Relationship Id="rId1" Type="http://schemas.openxmlformats.org/officeDocument/2006/relationships/slideLayout" Target="../slideLayouts/slideLayout36.xml"/></Relationships>
</file>

<file path=ppt/slides/_rels/slide4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0.xml"/><Relationship Id="rId1" Type="http://schemas.openxmlformats.org/officeDocument/2006/relationships/slideLayout" Target="../slideLayouts/slideLayout36.xml"/></Relationships>
</file>

<file path=ppt/slides/_rels/slide4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1.xml"/><Relationship Id="rId1" Type="http://schemas.openxmlformats.org/officeDocument/2006/relationships/slideLayout" Target="../slideLayouts/slideLayout36.xml"/></Relationships>
</file>

<file path=ppt/slides/_rels/slide4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2.xml"/><Relationship Id="rId1" Type="http://schemas.openxmlformats.org/officeDocument/2006/relationships/slideLayout" Target="../slideLayouts/slideLayout36.xml"/></Relationships>
</file>

<file path=ppt/slides/_rels/slide4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3.xml"/><Relationship Id="rId1" Type="http://schemas.openxmlformats.org/officeDocument/2006/relationships/slideLayout" Target="../slideLayouts/slideLayout36.xml"/></Relationships>
</file>

<file path=ppt/slides/_rels/slide4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4.xml"/><Relationship Id="rId1" Type="http://schemas.openxmlformats.org/officeDocument/2006/relationships/slideLayout" Target="../slideLayouts/slideLayout36.xml"/></Relationships>
</file>

<file path=ppt/slides/_rels/slide4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5.xml"/><Relationship Id="rId1" Type="http://schemas.openxmlformats.org/officeDocument/2006/relationships/slideLayout" Target="../slideLayouts/slideLayout36.xml"/></Relationships>
</file>

<file path=ppt/slides/_rels/slide4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6.xml"/><Relationship Id="rId1" Type="http://schemas.openxmlformats.org/officeDocument/2006/relationships/slideLayout" Target="../slideLayouts/slideLayout11.xml"/></Relationships>
</file>

<file path=ppt/slides/_rels/slide4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7.xml"/><Relationship Id="rId1" Type="http://schemas.openxmlformats.org/officeDocument/2006/relationships/slideLayout" Target="../slideLayouts/slideLayout11.xml"/></Relationships>
</file>

<file path=ppt/slides/_rels/slide4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8.xml"/><Relationship Id="rId1" Type="http://schemas.openxmlformats.org/officeDocument/2006/relationships/slideLayout" Target="../slideLayouts/slideLayout11.xml"/></Relationships>
</file>

<file path=ppt/slides/_rels/slide4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9.xml"/><Relationship Id="rId1" Type="http://schemas.openxmlformats.org/officeDocument/2006/relationships/slideLayout" Target="../slideLayouts/slideLayout14.xml"/></Relationships>
</file>

<file path=ppt/slides/_rels/slide4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0.xml"/><Relationship Id="rId1" Type="http://schemas.openxmlformats.org/officeDocument/2006/relationships/slideLayout" Target="../slideLayouts/slideLayout11.xml"/></Relationships>
</file>

<file path=ppt/slides/_rels/slide4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1.xml"/><Relationship Id="rId1" Type="http://schemas.openxmlformats.org/officeDocument/2006/relationships/slideLayout" Target="../slideLayouts/slideLayout14.xml"/></Relationships>
</file>

<file path=ppt/slides/_rels/slide4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2.xml"/><Relationship Id="rId1" Type="http://schemas.openxmlformats.org/officeDocument/2006/relationships/slideLayout" Target="../slideLayouts/slideLayout11.xml"/></Relationships>
</file>

<file path=ppt/slides/_rels/slide4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3.xml"/><Relationship Id="rId1" Type="http://schemas.openxmlformats.org/officeDocument/2006/relationships/slideLayout" Target="../slideLayouts/slideLayout36.xml"/></Relationships>
</file>

<file path=ppt/slides/_rels/slide4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4.xml"/><Relationship Id="rId1" Type="http://schemas.openxmlformats.org/officeDocument/2006/relationships/slideLayout" Target="../slideLayouts/slideLayout11.xml"/></Relationships>
</file>

<file path=ppt/slides/_rels/slide4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5.xml"/><Relationship Id="rId1" Type="http://schemas.openxmlformats.org/officeDocument/2006/relationships/slideLayout" Target="../slideLayouts/slideLayout14.xml"/></Relationships>
</file>

<file path=ppt/slides/_rels/slide4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6.xml"/><Relationship Id="rId1" Type="http://schemas.openxmlformats.org/officeDocument/2006/relationships/slideLayout" Target="../slideLayouts/slideLayout11.xml"/></Relationships>
</file>

<file path=ppt/slides/_rels/slide4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7.xml"/><Relationship Id="rId1" Type="http://schemas.openxmlformats.org/officeDocument/2006/relationships/slideLayout" Target="../slideLayouts/slideLayout14.xml"/></Relationships>
</file>

<file path=ppt/slides/_rels/slide4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8.xml"/><Relationship Id="rId1" Type="http://schemas.openxmlformats.org/officeDocument/2006/relationships/slideLayout" Target="../slideLayouts/slideLayout11.xml"/></Relationships>
</file>

<file path=ppt/slides/_rels/slide4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9.xml"/><Relationship Id="rId1" Type="http://schemas.openxmlformats.org/officeDocument/2006/relationships/slideLayout" Target="../slideLayouts/slideLayout14.xml"/></Relationships>
</file>

<file path=ppt/slides/_rels/slide4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0.xml"/><Relationship Id="rId1" Type="http://schemas.openxmlformats.org/officeDocument/2006/relationships/slideLayout" Target="../slideLayouts/slideLayout11.xml"/></Relationships>
</file>

<file path=ppt/slides/_rels/slide4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1.xml"/><Relationship Id="rId1" Type="http://schemas.openxmlformats.org/officeDocument/2006/relationships/slideLayout" Target="../slideLayouts/slideLayout14.xml"/></Relationships>
</file>

<file path=ppt/slides/_rels/slide4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2.xml"/><Relationship Id="rId1" Type="http://schemas.openxmlformats.org/officeDocument/2006/relationships/slideLayout" Target="../slideLayouts/slideLayout11.xml"/></Relationships>
</file>

<file path=ppt/slides/_rels/slide4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3.xml"/><Relationship Id="rId1" Type="http://schemas.openxmlformats.org/officeDocument/2006/relationships/slideLayout" Target="../slideLayouts/slideLayout14.xml"/></Relationships>
</file>

<file path=ppt/slides/_rels/slide4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4.xml"/><Relationship Id="rId1" Type="http://schemas.openxmlformats.org/officeDocument/2006/relationships/slideLayout" Target="../slideLayouts/slideLayout11.xml"/></Relationships>
</file>

<file path=ppt/slides/_rels/slide4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5.xml"/><Relationship Id="rId1" Type="http://schemas.openxmlformats.org/officeDocument/2006/relationships/slideLayout" Target="../slideLayouts/slideLayout14.xml"/></Relationships>
</file>

<file path=ppt/slides/_rels/slide4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6.xml"/><Relationship Id="rId1" Type="http://schemas.openxmlformats.org/officeDocument/2006/relationships/slideLayout" Target="../slideLayouts/slideLayout11.xml"/></Relationships>
</file>

<file path=ppt/slides/_rels/slide4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7.xml"/><Relationship Id="rId1" Type="http://schemas.openxmlformats.org/officeDocument/2006/relationships/slideLayout" Target="../slideLayouts/slideLayout14.xml"/></Relationships>
</file>

<file path=ppt/slides/_rels/slide4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8.xml"/><Relationship Id="rId1" Type="http://schemas.openxmlformats.org/officeDocument/2006/relationships/slideLayout" Target="../slideLayouts/slideLayout11.xml"/></Relationships>
</file>

<file path=ppt/slides/_rels/slide4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9.xml"/><Relationship Id="rId1" Type="http://schemas.openxmlformats.org/officeDocument/2006/relationships/slideLayout" Target="../slideLayouts/slideLayout14.xml"/></Relationships>
</file>

<file path=ppt/slides/_rels/slide4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0.xml"/><Relationship Id="rId1" Type="http://schemas.openxmlformats.org/officeDocument/2006/relationships/slideLayout" Target="../slideLayouts/slideLayout11.xml"/></Relationships>
</file>

<file path=ppt/slides/_rels/slide4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1.xml"/><Relationship Id="rId1" Type="http://schemas.openxmlformats.org/officeDocument/2006/relationships/slideLayout" Target="../slideLayouts/slideLayout14.xml"/></Relationships>
</file>

<file path=ppt/slides/_rels/slide4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2.xml"/><Relationship Id="rId1" Type="http://schemas.openxmlformats.org/officeDocument/2006/relationships/slideLayout" Target="../slideLayouts/slideLayout11.xml"/></Relationships>
</file>

<file path=ppt/slides/_rels/slide4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3.xml"/><Relationship Id="rId1" Type="http://schemas.openxmlformats.org/officeDocument/2006/relationships/slideLayout" Target="../slideLayouts/slideLayout14.xml"/></Relationships>
</file>

<file path=ppt/slides/_rels/slide4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4.xml"/><Relationship Id="rId1" Type="http://schemas.openxmlformats.org/officeDocument/2006/relationships/slideLayout" Target="../slideLayouts/slideLayout11.xml"/></Relationships>
</file>

<file path=ppt/slides/_rels/slide4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5.xml"/><Relationship Id="rId1" Type="http://schemas.openxmlformats.org/officeDocument/2006/relationships/slideLayout" Target="../slideLayouts/slideLayout14.xml"/></Relationships>
</file>

<file path=ppt/slides/_rels/slide4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6.xml"/><Relationship Id="rId1" Type="http://schemas.openxmlformats.org/officeDocument/2006/relationships/slideLayout" Target="../slideLayouts/slideLayout11.xml"/></Relationships>
</file>

<file path=ppt/slides/_rels/slide4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7.xml"/><Relationship Id="rId1" Type="http://schemas.openxmlformats.org/officeDocument/2006/relationships/slideLayout" Target="../slideLayouts/slideLayout14.xml"/></Relationships>
</file>

<file path=ppt/slides/_rels/slide4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8.xml"/><Relationship Id="rId1" Type="http://schemas.openxmlformats.org/officeDocument/2006/relationships/slideLayout" Target="../slideLayouts/slideLayout11.xml"/></Relationships>
</file>

<file path=ppt/slides/_rels/slide4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5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5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5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5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5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5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5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5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5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5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5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7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Subitizing Mixed Practice </a:t>
            </a:r>
            <a:endParaRPr dirty="0"/>
          </a:p>
        </p:txBody>
      </p:sp>
      <p:sp>
        <p:nvSpPr>
          <p:cNvPr id="375" name="Google Shape;375;p7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Faulkner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75"/>
          <p:cNvSpPr/>
          <p:nvPr/>
        </p:nvSpPr>
        <p:spPr>
          <a:xfrm>
            <a:off x="3388375" y="1645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75"/>
          <p:cNvSpPr/>
          <p:nvPr/>
        </p:nvSpPr>
        <p:spPr>
          <a:xfrm>
            <a:off x="4491450" y="23463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75"/>
          <p:cNvSpPr/>
          <p:nvPr/>
        </p:nvSpPr>
        <p:spPr>
          <a:xfrm>
            <a:off x="5509250" y="31325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7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7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77"/>
          <p:cNvSpPr/>
          <p:nvPr/>
        </p:nvSpPr>
        <p:spPr>
          <a:xfrm>
            <a:off x="3424950" y="176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77"/>
          <p:cNvSpPr/>
          <p:nvPr/>
        </p:nvSpPr>
        <p:spPr>
          <a:xfrm>
            <a:off x="4808350" y="18222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77"/>
          <p:cNvSpPr/>
          <p:nvPr/>
        </p:nvSpPr>
        <p:spPr>
          <a:xfrm>
            <a:off x="4108800" y="2638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79"/>
          <p:cNvSpPr/>
          <p:nvPr/>
        </p:nvSpPr>
        <p:spPr>
          <a:xfrm>
            <a:off x="4369575" y="22852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81"/>
          <p:cNvSpPr/>
          <p:nvPr/>
        </p:nvSpPr>
        <p:spPr>
          <a:xfrm>
            <a:off x="3388375" y="1645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81"/>
          <p:cNvSpPr/>
          <p:nvPr/>
        </p:nvSpPr>
        <p:spPr>
          <a:xfrm>
            <a:off x="4491450" y="23463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83"/>
          <p:cNvSpPr/>
          <p:nvPr/>
        </p:nvSpPr>
        <p:spPr>
          <a:xfrm>
            <a:off x="2120775" y="11212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85"/>
          <p:cNvSpPr/>
          <p:nvPr/>
        </p:nvSpPr>
        <p:spPr>
          <a:xfrm>
            <a:off x="3571200" y="1590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85"/>
          <p:cNvSpPr/>
          <p:nvPr/>
        </p:nvSpPr>
        <p:spPr>
          <a:xfrm>
            <a:off x="4649900" y="1590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85"/>
          <p:cNvSpPr/>
          <p:nvPr/>
        </p:nvSpPr>
        <p:spPr>
          <a:xfrm>
            <a:off x="4649900" y="2681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87"/>
          <p:cNvSpPr/>
          <p:nvPr/>
        </p:nvSpPr>
        <p:spPr>
          <a:xfrm>
            <a:off x="4643775" y="2621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87"/>
          <p:cNvSpPr/>
          <p:nvPr/>
        </p:nvSpPr>
        <p:spPr>
          <a:xfrm>
            <a:off x="5820000" y="2621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89"/>
          <p:cNvSpPr/>
          <p:nvPr/>
        </p:nvSpPr>
        <p:spPr>
          <a:xfrm>
            <a:off x="987275" y="5240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93"/>
          <p:cNvSpPr/>
          <p:nvPr/>
        </p:nvSpPr>
        <p:spPr>
          <a:xfrm>
            <a:off x="3498075" y="15478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93"/>
          <p:cNvSpPr/>
          <p:nvPr/>
        </p:nvSpPr>
        <p:spPr>
          <a:xfrm>
            <a:off x="4918050" y="1645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93"/>
          <p:cNvSpPr/>
          <p:nvPr/>
        </p:nvSpPr>
        <p:spPr>
          <a:xfrm>
            <a:off x="4253850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95"/>
          <p:cNvSpPr/>
          <p:nvPr/>
        </p:nvSpPr>
        <p:spPr>
          <a:xfrm>
            <a:off x="5244075" y="1645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95"/>
          <p:cNvSpPr/>
          <p:nvPr/>
        </p:nvSpPr>
        <p:spPr>
          <a:xfrm>
            <a:off x="4005375" y="1645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97"/>
          <p:cNvSpPr/>
          <p:nvPr/>
        </p:nvSpPr>
        <p:spPr>
          <a:xfrm>
            <a:off x="4918050" y="1645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97"/>
          <p:cNvSpPr/>
          <p:nvPr/>
        </p:nvSpPr>
        <p:spPr>
          <a:xfrm>
            <a:off x="4253850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98"/>
          <p:cNvSpPr/>
          <p:nvPr/>
        </p:nvSpPr>
        <p:spPr>
          <a:xfrm>
            <a:off x="29252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98"/>
          <p:cNvSpPr/>
          <p:nvPr/>
        </p:nvSpPr>
        <p:spPr>
          <a:xfrm>
            <a:off x="4198925" y="15234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98"/>
          <p:cNvSpPr/>
          <p:nvPr/>
        </p:nvSpPr>
        <p:spPr>
          <a:xfrm>
            <a:off x="5387375" y="15234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4" name="Google Shape;504;p99"/>
          <p:cNvGraphicFramePr/>
          <p:nvPr/>
        </p:nvGraphicFramePr>
        <p:xfrm>
          <a:off x="1126900" y="23179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5" name="Google Shape;505;p99"/>
          <p:cNvSpPr/>
          <p:nvPr/>
        </p:nvSpPr>
        <p:spPr>
          <a:xfrm>
            <a:off x="1438250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99"/>
          <p:cNvSpPr/>
          <p:nvPr/>
        </p:nvSpPr>
        <p:spPr>
          <a:xfrm>
            <a:off x="4168625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99"/>
          <p:cNvSpPr/>
          <p:nvPr/>
        </p:nvSpPr>
        <p:spPr>
          <a:xfrm>
            <a:off x="2754675" y="2502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01"/>
          <p:cNvSpPr/>
          <p:nvPr/>
        </p:nvSpPr>
        <p:spPr>
          <a:xfrm>
            <a:off x="3169000" y="13284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101"/>
          <p:cNvSpPr/>
          <p:nvPr/>
        </p:nvSpPr>
        <p:spPr>
          <a:xfrm>
            <a:off x="3645600" y="2632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101"/>
          <p:cNvSpPr/>
          <p:nvPr/>
        </p:nvSpPr>
        <p:spPr>
          <a:xfrm>
            <a:off x="4450100" y="176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03"/>
          <p:cNvSpPr/>
          <p:nvPr/>
        </p:nvSpPr>
        <p:spPr>
          <a:xfrm rot="2191268">
            <a:off x="3181494" y="746824"/>
            <a:ext cx="926537" cy="926537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03"/>
          <p:cNvSpPr/>
          <p:nvPr/>
        </p:nvSpPr>
        <p:spPr>
          <a:xfrm rot="2191268">
            <a:off x="4176019" y="1544076"/>
            <a:ext cx="926537" cy="926537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03"/>
          <p:cNvSpPr/>
          <p:nvPr/>
        </p:nvSpPr>
        <p:spPr>
          <a:xfrm rot="2191268">
            <a:off x="5131065" y="2251396"/>
            <a:ext cx="926537" cy="926537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05"/>
          <p:cNvSpPr/>
          <p:nvPr/>
        </p:nvSpPr>
        <p:spPr>
          <a:xfrm>
            <a:off x="7861525" y="36808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105"/>
          <p:cNvSpPr/>
          <p:nvPr/>
        </p:nvSpPr>
        <p:spPr>
          <a:xfrm>
            <a:off x="6685350" y="36808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105"/>
          <p:cNvSpPr/>
          <p:nvPr/>
        </p:nvSpPr>
        <p:spPr>
          <a:xfrm>
            <a:off x="75447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3175" y="2571750"/>
            <a:ext cx="4040314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4040326" cy="2468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3175" y="2571750"/>
            <a:ext cx="4040314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4975"/>
            <a:ext cx="3847904" cy="241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10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10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10"/>
          <p:cNvSpPr/>
          <p:nvPr/>
        </p:nvSpPr>
        <p:spPr>
          <a:xfrm>
            <a:off x="3169000" y="13284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110"/>
          <p:cNvSpPr/>
          <p:nvPr/>
        </p:nvSpPr>
        <p:spPr>
          <a:xfrm>
            <a:off x="3169000" y="23889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110"/>
          <p:cNvSpPr/>
          <p:nvPr/>
        </p:nvSpPr>
        <p:spPr>
          <a:xfrm>
            <a:off x="4316025" y="13284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110"/>
          <p:cNvSpPr/>
          <p:nvPr/>
        </p:nvSpPr>
        <p:spPr>
          <a:xfrm>
            <a:off x="4316025" y="23889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11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1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12"/>
          <p:cNvSpPr/>
          <p:nvPr/>
        </p:nvSpPr>
        <p:spPr>
          <a:xfrm>
            <a:off x="31690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112"/>
          <p:cNvSpPr/>
          <p:nvPr/>
        </p:nvSpPr>
        <p:spPr>
          <a:xfrm>
            <a:off x="4284900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112"/>
          <p:cNvSpPr/>
          <p:nvPr/>
        </p:nvSpPr>
        <p:spPr>
          <a:xfrm>
            <a:off x="54008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112"/>
          <p:cNvSpPr/>
          <p:nvPr/>
        </p:nvSpPr>
        <p:spPr>
          <a:xfrm>
            <a:off x="42849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115"/>
          <p:cNvSpPr/>
          <p:nvPr/>
        </p:nvSpPr>
        <p:spPr>
          <a:xfrm>
            <a:off x="3169000" y="13284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115"/>
          <p:cNvSpPr/>
          <p:nvPr/>
        </p:nvSpPr>
        <p:spPr>
          <a:xfrm>
            <a:off x="3169000" y="23889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115"/>
          <p:cNvSpPr/>
          <p:nvPr/>
        </p:nvSpPr>
        <p:spPr>
          <a:xfrm>
            <a:off x="4316025" y="13284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115"/>
          <p:cNvSpPr/>
          <p:nvPr/>
        </p:nvSpPr>
        <p:spPr>
          <a:xfrm>
            <a:off x="4316025" y="23889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56707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13"/>
          <p:cNvSpPr/>
          <p:nvPr/>
        </p:nvSpPr>
        <p:spPr>
          <a:xfrm>
            <a:off x="31690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113"/>
          <p:cNvSpPr/>
          <p:nvPr/>
        </p:nvSpPr>
        <p:spPr>
          <a:xfrm>
            <a:off x="4284900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113"/>
          <p:cNvSpPr/>
          <p:nvPr/>
        </p:nvSpPr>
        <p:spPr>
          <a:xfrm>
            <a:off x="54008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113"/>
          <p:cNvSpPr/>
          <p:nvPr/>
        </p:nvSpPr>
        <p:spPr>
          <a:xfrm>
            <a:off x="42849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17"/>
          <p:cNvSpPr/>
          <p:nvPr/>
        </p:nvSpPr>
        <p:spPr>
          <a:xfrm>
            <a:off x="1316375" y="584950"/>
            <a:ext cx="1706400" cy="170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20"/>
          <p:cNvSpPr/>
          <p:nvPr/>
        </p:nvSpPr>
        <p:spPr>
          <a:xfrm>
            <a:off x="3886200" y="3771900"/>
            <a:ext cx="1119000" cy="838500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5" name="Google Shape;635;p122"/>
          <p:cNvGraphicFramePr/>
          <p:nvPr/>
        </p:nvGraphicFramePr>
        <p:xfrm>
          <a:off x="1126900" y="23179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36" name="Google Shape;636;p122"/>
          <p:cNvSpPr/>
          <p:nvPr/>
        </p:nvSpPr>
        <p:spPr>
          <a:xfrm>
            <a:off x="1438250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122"/>
          <p:cNvSpPr/>
          <p:nvPr/>
        </p:nvSpPr>
        <p:spPr>
          <a:xfrm>
            <a:off x="4168625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122"/>
          <p:cNvSpPr/>
          <p:nvPr/>
        </p:nvSpPr>
        <p:spPr>
          <a:xfrm>
            <a:off x="2754675" y="2502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122"/>
          <p:cNvSpPr/>
          <p:nvPr/>
        </p:nvSpPr>
        <p:spPr>
          <a:xfrm>
            <a:off x="5466725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12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12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0" name="Google Shape;650;p124"/>
          <p:cNvGraphicFramePr/>
          <p:nvPr/>
        </p:nvGraphicFramePr>
        <p:xfrm>
          <a:off x="1126900" y="23179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51" name="Google Shape;651;p124"/>
          <p:cNvSpPr/>
          <p:nvPr/>
        </p:nvSpPr>
        <p:spPr>
          <a:xfrm>
            <a:off x="1438250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124"/>
          <p:cNvSpPr/>
          <p:nvPr/>
        </p:nvSpPr>
        <p:spPr>
          <a:xfrm>
            <a:off x="2754675" y="2502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12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12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3" name="Google Shape;663;p126"/>
          <p:cNvGraphicFramePr/>
          <p:nvPr/>
        </p:nvGraphicFramePr>
        <p:xfrm>
          <a:off x="1126900" y="23179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4" name="Google Shape;664;p126"/>
          <p:cNvSpPr/>
          <p:nvPr/>
        </p:nvSpPr>
        <p:spPr>
          <a:xfrm>
            <a:off x="1438250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126"/>
          <p:cNvSpPr/>
          <p:nvPr/>
        </p:nvSpPr>
        <p:spPr>
          <a:xfrm>
            <a:off x="4168625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126"/>
          <p:cNvSpPr/>
          <p:nvPr/>
        </p:nvSpPr>
        <p:spPr>
          <a:xfrm>
            <a:off x="2754675" y="2502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126"/>
          <p:cNvSpPr/>
          <p:nvPr/>
        </p:nvSpPr>
        <p:spPr>
          <a:xfrm>
            <a:off x="5466725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1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1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8" name="Google Shape;678;p128"/>
          <p:cNvGraphicFramePr/>
          <p:nvPr/>
        </p:nvGraphicFramePr>
        <p:xfrm>
          <a:off x="1126900" y="23179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12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12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130"/>
          <p:cNvSpPr/>
          <p:nvPr/>
        </p:nvSpPr>
        <p:spPr>
          <a:xfrm>
            <a:off x="4284900" y="3900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130"/>
          <p:cNvSpPr/>
          <p:nvPr/>
        </p:nvSpPr>
        <p:spPr>
          <a:xfrm>
            <a:off x="5211300" y="3900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130"/>
          <p:cNvSpPr/>
          <p:nvPr/>
        </p:nvSpPr>
        <p:spPr>
          <a:xfrm>
            <a:off x="4742650" y="11821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130"/>
          <p:cNvSpPr/>
          <p:nvPr/>
        </p:nvSpPr>
        <p:spPr>
          <a:xfrm>
            <a:off x="3816250" y="11821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132"/>
          <p:cNvSpPr/>
          <p:nvPr/>
        </p:nvSpPr>
        <p:spPr>
          <a:xfrm>
            <a:off x="4254275" y="2369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132"/>
          <p:cNvSpPr/>
          <p:nvPr/>
        </p:nvSpPr>
        <p:spPr>
          <a:xfrm>
            <a:off x="5456225" y="3900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132"/>
          <p:cNvSpPr/>
          <p:nvPr/>
        </p:nvSpPr>
        <p:spPr>
          <a:xfrm>
            <a:off x="4788575" y="13811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p132"/>
          <p:cNvSpPr/>
          <p:nvPr/>
        </p:nvSpPr>
        <p:spPr>
          <a:xfrm>
            <a:off x="3645600" y="13164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34"/>
          <p:cNvSpPr/>
          <p:nvPr/>
        </p:nvSpPr>
        <p:spPr>
          <a:xfrm>
            <a:off x="4108800" y="2369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134"/>
          <p:cNvSpPr/>
          <p:nvPr/>
        </p:nvSpPr>
        <p:spPr>
          <a:xfrm>
            <a:off x="5701150" y="454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134"/>
          <p:cNvSpPr/>
          <p:nvPr/>
        </p:nvSpPr>
        <p:spPr>
          <a:xfrm>
            <a:off x="4865125" y="15036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134"/>
          <p:cNvSpPr/>
          <p:nvPr/>
        </p:nvSpPr>
        <p:spPr>
          <a:xfrm>
            <a:off x="3477225" y="13811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36"/>
          <p:cNvSpPr/>
          <p:nvPr/>
        </p:nvSpPr>
        <p:spPr>
          <a:xfrm>
            <a:off x="3975000" y="1144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136"/>
          <p:cNvSpPr/>
          <p:nvPr/>
        </p:nvSpPr>
        <p:spPr>
          <a:xfrm>
            <a:off x="5961600" y="454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" name="Google Shape;727;p136"/>
          <p:cNvSpPr/>
          <p:nvPr/>
        </p:nvSpPr>
        <p:spPr>
          <a:xfrm>
            <a:off x="5035200" y="1855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p136"/>
          <p:cNvSpPr/>
          <p:nvPr/>
        </p:nvSpPr>
        <p:spPr>
          <a:xfrm>
            <a:off x="3048600" y="1645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137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137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137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137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137"/>
          <p:cNvSpPr/>
          <p:nvPr/>
        </p:nvSpPr>
        <p:spPr>
          <a:xfrm>
            <a:off x="3705338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2521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139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7" name="Google Shape;747;p139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139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139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2612" y="2041423"/>
            <a:ext cx="3416675" cy="1322575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141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141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1" name="Google Shape;761;p141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2" name="Google Shape;762;p141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43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143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143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143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45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145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145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145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145"/>
          <p:cNvSpPr/>
          <p:nvPr/>
        </p:nvSpPr>
        <p:spPr>
          <a:xfrm>
            <a:off x="3766200" y="2218275"/>
            <a:ext cx="698100" cy="6981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147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147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" name="Google Shape;798;p147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147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149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9" name="Google Shape;809;p149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0" name="Google Shape;810;p149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1" name="Google Shape;811;p149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2" name="Google Shape;812;p149"/>
          <p:cNvSpPr/>
          <p:nvPr/>
        </p:nvSpPr>
        <p:spPr>
          <a:xfrm>
            <a:off x="3705338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151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2" name="Google Shape;822;p151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3" name="Google Shape;823;p151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4" name="Google Shape;824;p151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153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153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5" name="Google Shape;835;p153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" name="Google Shape;836;p153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153"/>
          <p:cNvSpPr/>
          <p:nvPr/>
        </p:nvSpPr>
        <p:spPr>
          <a:xfrm>
            <a:off x="3705338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155"/>
          <p:cNvSpPr/>
          <p:nvPr/>
        </p:nvSpPr>
        <p:spPr>
          <a:xfrm>
            <a:off x="3103200" y="1385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155"/>
          <p:cNvSpPr/>
          <p:nvPr/>
        </p:nvSpPr>
        <p:spPr>
          <a:xfrm>
            <a:off x="4471350" y="26595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155"/>
          <p:cNvSpPr/>
          <p:nvPr/>
        </p:nvSpPr>
        <p:spPr>
          <a:xfrm>
            <a:off x="3103200" y="26595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155"/>
          <p:cNvSpPr/>
          <p:nvPr/>
        </p:nvSpPr>
        <p:spPr>
          <a:xfrm>
            <a:off x="4471350" y="1385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57"/>
          <p:cNvSpPr/>
          <p:nvPr/>
        </p:nvSpPr>
        <p:spPr>
          <a:xfrm>
            <a:off x="31690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9" name="Google Shape;859;p157"/>
          <p:cNvSpPr/>
          <p:nvPr/>
        </p:nvSpPr>
        <p:spPr>
          <a:xfrm>
            <a:off x="4284900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157"/>
          <p:cNvSpPr/>
          <p:nvPr/>
        </p:nvSpPr>
        <p:spPr>
          <a:xfrm>
            <a:off x="3169000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1" name="Google Shape;861;p157"/>
          <p:cNvSpPr/>
          <p:nvPr/>
        </p:nvSpPr>
        <p:spPr>
          <a:xfrm>
            <a:off x="42849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157"/>
          <p:cNvSpPr/>
          <p:nvPr/>
        </p:nvSpPr>
        <p:spPr>
          <a:xfrm>
            <a:off x="3730375" y="5361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5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8" name="Google Shape;868;p15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59"/>
          <p:cNvSpPr/>
          <p:nvPr/>
        </p:nvSpPr>
        <p:spPr>
          <a:xfrm>
            <a:off x="3169000" y="8195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159"/>
          <p:cNvSpPr/>
          <p:nvPr/>
        </p:nvSpPr>
        <p:spPr>
          <a:xfrm>
            <a:off x="4177725" y="1853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p159"/>
          <p:cNvSpPr/>
          <p:nvPr/>
        </p:nvSpPr>
        <p:spPr>
          <a:xfrm>
            <a:off x="3169000" y="1853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p159"/>
          <p:cNvSpPr/>
          <p:nvPr/>
        </p:nvSpPr>
        <p:spPr>
          <a:xfrm>
            <a:off x="4177725" y="926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7" name="Google Shape;877;p159"/>
          <p:cNvSpPr/>
          <p:nvPr/>
        </p:nvSpPr>
        <p:spPr>
          <a:xfrm>
            <a:off x="1945950" y="658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78" name="Google Shape;878;p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0425" y="411950"/>
            <a:ext cx="3582075" cy="380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3" name="Google Shape;883;p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3575" y="347425"/>
            <a:ext cx="2661450" cy="380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61"/>
          <p:cNvSpPr/>
          <p:nvPr/>
        </p:nvSpPr>
        <p:spPr>
          <a:xfrm>
            <a:off x="31690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9" name="Google Shape;889;p161"/>
          <p:cNvSpPr/>
          <p:nvPr/>
        </p:nvSpPr>
        <p:spPr>
          <a:xfrm>
            <a:off x="4284900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0" name="Google Shape;890;p161"/>
          <p:cNvSpPr/>
          <p:nvPr/>
        </p:nvSpPr>
        <p:spPr>
          <a:xfrm>
            <a:off x="3169000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1" name="Google Shape;891;p161"/>
          <p:cNvSpPr/>
          <p:nvPr/>
        </p:nvSpPr>
        <p:spPr>
          <a:xfrm>
            <a:off x="42849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2" name="Google Shape;892;p161"/>
          <p:cNvSpPr/>
          <p:nvPr/>
        </p:nvSpPr>
        <p:spPr>
          <a:xfrm>
            <a:off x="3730375" y="5361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6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8" name="Google Shape;898;p16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163"/>
          <p:cNvSpPr/>
          <p:nvPr/>
        </p:nvSpPr>
        <p:spPr>
          <a:xfrm>
            <a:off x="2827750" y="1547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4" name="Google Shape;904;p163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5" name="Google Shape;905;p163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163"/>
          <p:cNvSpPr/>
          <p:nvPr/>
        </p:nvSpPr>
        <p:spPr>
          <a:xfrm>
            <a:off x="4540950" y="1547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65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6" name="Google Shape;916;p165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7" name="Google Shape;917;p165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8" name="Google Shape;918;p165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9" name="Google Shape;919;p165"/>
          <p:cNvSpPr/>
          <p:nvPr/>
        </p:nvSpPr>
        <p:spPr>
          <a:xfrm>
            <a:off x="3705338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8" name="Google Shape;928;p167"/>
          <p:cNvGraphicFramePr/>
          <p:nvPr/>
        </p:nvGraphicFramePr>
        <p:xfrm>
          <a:off x="1126900" y="23179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29" name="Google Shape;929;p167"/>
          <p:cNvSpPr/>
          <p:nvPr/>
        </p:nvSpPr>
        <p:spPr>
          <a:xfrm>
            <a:off x="1438250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p167"/>
          <p:cNvSpPr/>
          <p:nvPr/>
        </p:nvSpPr>
        <p:spPr>
          <a:xfrm>
            <a:off x="4168625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167"/>
          <p:cNvSpPr/>
          <p:nvPr/>
        </p:nvSpPr>
        <p:spPr>
          <a:xfrm>
            <a:off x="2754675" y="2502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p167"/>
          <p:cNvSpPr/>
          <p:nvPr/>
        </p:nvSpPr>
        <p:spPr>
          <a:xfrm>
            <a:off x="5466725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1" name="Google Shape;941;p169"/>
          <p:cNvGraphicFramePr/>
          <p:nvPr/>
        </p:nvGraphicFramePr>
        <p:xfrm>
          <a:off x="1126900" y="23179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42" name="Google Shape;942;p169"/>
          <p:cNvSpPr/>
          <p:nvPr/>
        </p:nvSpPr>
        <p:spPr>
          <a:xfrm>
            <a:off x="1438250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169"/>
          <p:cNvSpPr/>
          <p:nvPr/>
        </p:nvSpPr>
        <p:spPr>
          <a:xfrm>
            <a:off x="4168625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4" name="Google Shape;944;p169"/>
          <p:cNvSpPr/>
          <p:nvPr/>
        </p:nvSpPr>
        <p:spPr>
          <a:xfrm>
            <a:off x="2754675" y="2502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p169"/>
          <p:cNvSpPr/>
          <p:nvPr/>
        </p:nvSpPr>
        <p:spPr>
          <a:xfrm>
            <a:off x="5466725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6" name="Google Shape;946;p169"/>
          <p:cNvSpPr/>
          <p:nvPr/>
        </p:nvSpPr>
        <p:spPr>
          <a:xfrm>
            <a:off x="6764825" y="2502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171"/>
          <p:cNvSpPr/>
          <p:nvPr/>
        </p:nvSpPr>
        <p:spPr>
          <a:xfrm>
            <a:off x="74475" y="41074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173"/>
          <p:cNvSpPr/>
          <p:nvPr/>
        </p:nvSpPr>
        <p:spPr>
          <a:xfrm>
            <a:off x="4016775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75"/>
          <p:cNvSpPr/>
          <p:nvPr/>
        </p:nvSpPr>
        <p:spPr>
          <a:xfrm>
            <a:off x="4284900" y="3900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4" name="Google Shape;974;p175"/>
          <p:cNvSpPr/>
          <p:nvPr/>
        </p:nvSpPr>
        <p:spPr>
          <a:xfrm>
            <a:off x="42849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177"/>
          <p:cNvSpPr/>
          <p:nvPr/>
        </p:nvSpPr>
        <p:spPr>
          <a:xfrm>
            <a:off x="4572000" y="23889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4" name="Google Shape;984;p177"/>
          <p:cNvSpPr/>
          <p:nvPr/>
        </p:nvSpPr>
        <p:spPr>
          <a:xfrm>
            <a:off x="3358500" y="23889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5" name="Google Shape;985;p177"/>
          <p:cNvSpPr/>
          <p:nvPr/>
        </p:nvSpPr>
        <p:spPr>
          <a:xfrm>
            <a:off x="2042250" y="23889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17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5" name="Google Shape;995;p17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0" name="Google Shape;1000;p180"/>
          <p:cNvGraphicFramePr/>
          <p:nvPr/>
        </p:nvGraphicFramePr>
        <p:xfrm>
          <a:off x="1126900" y="23179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01" name="Google Shape;1001;p180"/>
          <p:cNvSpPr/>
          <p:nvPr/>
        </p:nvSpPr>
        <p:spPr>
          <a:xfrm>
            <a:off x="1438250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2" name="Google Shape;1002;p180"/>
          <p:cNvSpPr/>
          <p:nvPr/>
        </p:nvSpPr>
        <p:spPr>
          <a:xfrm>
            <a:off x="4168625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3" name="Google Shape;1003;p180"/>
          <p:cNvSpPr/>
          <p:nvPr/>
        </p:nvSpPr>
        <p:spPr>
          <a:xfrm>
            <a:off x="2754675" y="2502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4" name="Google Shape;1004;p180"/>
          <p:cNvSpPr/>
          <p:nvPr/>
        </p:nvSpPr>
        <p:spPr>
          <a:xfrm>
            <a:off x="5466725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18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0" name="Google Shape;1010;p18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5" name="Google Shape;1015;p182"/>
          <p:cNvGraphicFramePr/>
          <p:nvPr/>
        </p:nvGraphicFramePr>
        <p:xfrm>
          <a:off x="1126900" y="23179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16" name="Google Shape;1016;p182"/>
          <p:cNvSpPr/>
          <p:nvPr/>
        </p:nvSpPr>
        <p:spPr>
          <a:xfrm>
            <a:off x="1438250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7" name="Google Shape;1017;p182"/>
          <p:cNvSpPr/>
          <p:nvPr/>
        </p:nvSpPr>
        <p:spPr>
          <a:xfrm>
            <a:off x="4168625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p182"/>
          <p:cNvSpPr/>
          <p:nvPr/>
        </p:nvSpPr>
        <p:spPr>
          <a:xfrm>
            <a:off x="2754675" y="2502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9" name="Google Shape;1019;p182"/>
          <p:cNvSpPr/>
          <p:nvPr/>
        </p:nvSpPr>
        <p:spPr>
          <a:xfrm>
            <a:off x="5466725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0" name="Google Shape;1020;p182"/>
          <p:cNvSpPr/>
          <p:nvPr/>
        </p:nvSpPr>
        <p:spPr>
          <a:xfrm>
            <a:off x="6764825" y="2502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8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6" name="Google Shape;1026;p18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184"/>
          <p:cNvSpPr/>
          <p:nvPr/>
        </p:nvSpPr>
        <p:spPr>
          <a:xfrm>
            <a:off x="31690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2" name="Google Shape;1032;p184"/>
          <p:cNvSpPr/>
          <p:nvPr/>
        </p:nvSpPr>
        <p:spPr>
          <a:xfrm>
            <a:off x="4108800" y="23889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18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8" name="Google Shape;1038;p18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3" name="Google Shape;1043;p186"/>
          <p:cNvGraphicFramePr/>
          <p:nvPr/>
        </p:nvGraphicFramePr>
        <p:xfrm>
          <a:off x="1126900" y="23179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44" name="Google Shape;1044;p186"/>
          <p:cNvSpPr/>
          <p:nvPr/>
        </p:nvSpPr>
        <p:spPr>
          <a:xfrm>
            <a:off x="1438250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5" name="Google Shape;1045;p186"/>
          <p:cNvSpPr/>
          <p:nvPr/>
        </p:nvSpPr>
        <p:spPr>
          <a:xfrm>
            <a:off x="2754675" y="2502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8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1" name="Google Shape;1051;p18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188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7" name="Google Shape;1057;p188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8" name="Google Shape;1058;p188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9" name="Google Shape;1059;p188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0" name="Google Shape;1060;p188"/>
          <p:cNvSpPr/>
          <p:nvPr/>
        </p:nvSpPr>
        <p:spPr>
          <a:xfrm>
            <a:off x="3705338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9" name="Google Shape;1069;p1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8025" y="516875"/>
            <a:ext cx="5527150" cy="354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p192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9" name="Google Shape;1079;p192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0" name="Google Shape;1080;p192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1" name="Google Shape;1081;p192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194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1" name="Google Shape;1091;p194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2" name="Google Shape;1092;p194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3" name="Google Shape;1093;p194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4" name="Google Shape;1094;p194"/>
          <p:cNvSpPr/>
          <p:nvPr/>
        </p:nvSpPr>
        <p:spPr>
          <a:xfrm>
            <a:off x="3717850" y="2166450"/>
            <a:ext cx="810600" cy="8106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196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Google Shape;1104;p196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5" name="Google Shape;1105;p196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6" name="Google Shape;1106;p196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98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6" name="Google Shape;1116;p198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7" name="Google Shape;1117;p198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8" name="Google Shape;1118;p198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9" name="Google Shape;1119;p198"/>
          <p:cNvSpPr/>
          <p:nvPr/>
        </p:nvSpPr>
        <p:spPr>
          <a:xfrm>
            <a:off x="3705338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6D5EF-8D62-AE3C-9CBC-E582FADA0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16739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4" name="Google Shape;1124;p199"/>
          <p:cNvGraphicFramePr/>
          <p:nvPr/>
        </p:nvGraphicFramePr>
        <p:xfrm>
          <a:off x="1126900" y="23179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25" name="Google Shape;1125;p199"/>
          <p:cNvSpPr/>
          <p:nvPr/>
        </p:nvSpPr>
        <p:spPr>
          <a:xfrm>
            <a:off x="1438250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6" name="Google Shape;1126;p199"/>
          <p:cNvSpPr/>
          <p:nvPr/>
        </p:nvSpPr>
        <p:spPr>
          <a:xfrm>
            <a:off x="4168625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7" name="Google Shape;1127;p199"/>
          <p:cNvSpPr/>
          <p:nvPr/>
        </p:nvSpPr>
        <p:spPr>
          <a:xfrm>
            <a:off x="2754675" y="2502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8" name="Google Shape;1128;p199"/>
          <p:cNvSpPr/>
          <p:nvPr/>
        </p:nvSpPr>
        <p:spPr>
          <a:xfrm>
            <a:off x="5466725" y="2510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20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4" name="Google Shape;1134;p20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201"/>
          <p:cNvSpPr/>
          <p:nvPr/>
        </p:nvSpPr>
        <p:spPr>
          <a:xfrm>
            <a:off x="2827750" y="1547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0" name="Google Shape;1140;p201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1" name="Google Shape;1141;p201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2" name="Google Shape;1142;p201"/>
          <p:cNvSpPr/>
          <p:nvPr/>
        </p:nvSpPr>
        <p:spPr>
          <a:xfrm>
            <a:off x="4540950" y="1547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20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8" name="Google Shape;1148;p20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03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4" name="Google Shape;1154;p203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5" name="Google Shape;1155;p203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6" name="Google Shape;1156;p203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7" name="Google Shape;1157;p203"/>
          <p:cNvSpPr/>
          <p:nvPr/>
        </p:nvSpPr>
        <p:spPr>
          <a:xfrm>
            <a:off x="3705338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6" name="Google Shape;1166;p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3575" y="347425"/>
            <a:ext cx="2661450" cy="380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178567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206"/>
          <p:cNvSpPr/>
          <p:nvPr/>
        </p:nvSpPr>
        <p:spPr>
          <a:xfrm>
            <a:off x="4284900" y="3900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2" name="Google Shape;1172;p206"/>
          <p:cNvSpPr/>
          <p:nvPr/>
        </p:nvSpPr>
        <p:spPr>
          <a:xfrm>
            <a:off x="42849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208"/>
          <p:cNvSpPr/>
          <p:nvPr/>
        </p:nvSpPr>
        <p:spPr>
          <a:xfrm>
            <a:off x="4572000" y="23889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2" name="Google Shape;1182;p208"/>
          <p:cNvSpPr/>
          <p:nvPr/>
        </p:nvSpPr>
        <p:spPr>
          <a:xfrm>
            <a:off x="3358500" y="23889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3" name="Google Shape;1183;p208"/>
          <p:cNvSpPr/>
          <p:nvPr/>
        </p:nvSpPr>
        <p:spPr>
          <a:xfrm>
            <a:off x="2042250" y="23889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210"/>
          <p:cNvSpPr/>
          <p:nvPr/>
        </p:nvSpPr>
        <p:spPr>
          <a:xfrm>
            <a:off x="31690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3" name="Google Shape;1193;p210"/>
          <p:cNvSpPr/>
          <p:nvPr/>
        </p:nvSpPr>
        <p:spPr>
          <a:xfrm>
            <a:off x="4284900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4" name="Google Shape;1194;p210"/>
          <p:cNvSpPr/>
          <p:nvPr/>
        </p:nvSpPr>
        <p:spPr>
          <a:xfrm>
            <a:off x="3169000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5" name="Google Shape;1195;p210"/>
          <p:cNvSpPr/>
          <p:nvPr/>
        </p:nvSpPr>
        <p:spPr>
          <a:xfrm>
            <a:off x="42849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6" name="Google Shape;1196;p210"/>
          <p:cNvSpPr/>
          <p:nvPr/>
        </p:nvSpPr>
        <p:spPr>
          <a:xfrm>
            <a:off x="3730375" y="5361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212"/>
          <p:cNvSpPr/>
          <p:nvPr/>
        </p:nvSpPr>
        <p:spPr>
          <a:xfrm>
            <a:off x="4108800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214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5" name="Google Shape;1215;p214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6" name="Google Shape;1216;p214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7" name="Google Shape;1217;p214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8" name="Google Shape;1218;p214"/>
          <p:cNvSpPr/>
          <p:nvPr/>
        </p:nvSpPr>
        <p:spPr>
          <a:xfrm>
            <a:off x="3717850" y="2166450"/>
            <a:ext cx="810600" cy="8106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216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8" name="Google Shape;1228;p216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216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0" name="Google Shape;1230;p216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1" name="Google Shape;1231;p216"/>
          <p:cNvSpPr/>
          <p:nvPr/>
        </p:nvSpPr>
        <p:spPr>
          <a:xfrm>
            <a:off x="3705338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218"/>
          <p:cNvSpPr/>
          <p:nvPr/>
        </p:nvSpPr>
        <p:spPr>
          <a:xfrm>
            <a:off x="4284900" y="3900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1" name="Google Shape;1241;p218"/>
          <p:cNvSpPr/>
          <p:nvPr/>
        </p:nvSpPr>
        <p:spPr>
          <a:xfrm>
            <a:off x="5211300" y="3900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p218"/>
          <p:cNvSpPr/>
          <p:nvPr/>
        </p:nvSpPr>
        <p:spPr>
          <a:xfrm>
            <a:off x="3816250" y="11821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p220"/>
          <p:cNvSpPr/>
          <p:nvPr/>
        </p:nvSpPr>
        <p:spPr>
          <a:xfrm>
            <a:off x="3550850" y="11213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2" name="Google Shape;1252;p220"/>
          <p:cNvSpPr/>
          <p:nvPr/>
        </p:nvSpPr>
        <p:spPr>
          <a:xfrm>
            <a:off x="4666750" y="21938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p222"/>
          <p:cNvSpPr/>
          <p:nvPr/>
        </p:nvSpPr>
        <p:spPr>
          <a:xfrm>
            <a:off x="5406250" y="29373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p224"/>
          <p:cNvSpPr/>
          <p:nvPr/>
        </p:nvSpPr>
        <p:spPr>
          <a:xfrm>
            <a:off x="4284900" y="3900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1" name="Google Shape;1271;p224"/>
          <p:cNvSpPr/>
          <p:nvPr/>
        </p:nvSpPr>
        <p:spPr>
          <a:xfrm>
            <a:off x="5400800" y="3900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2" name="Google Shape;1272;p224"/>
          <p:cNvSpPr/>
          <p:nvPr/>
        </p:nvSpPr>
        <p:spPr>
          <a:xfrm>
            <a:off x="42849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p226"/>
          <p:cNvSpPr/>
          <p:nvPr/>
        </p:nvSpPr>
        <p:spPr>
          <a:xfrm>
            <a:off x="889750" y="6702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2" name="Google Shape;1282;p226"/>
          <p:cNvSpPr/>
          <p:nvPr/>
        </p:nvSpPr>
        <p:spPr>
          <a:xfrm>
            <a:off x="7697000" y="34979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2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8" name="Google Shape;1288;p2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p228"/>
          <p:cNvSpPr/>
          <p:nvPr/>
        </p:nvSpPr>
        <p:spPr>
          <a:xfrm>
            <a:off x="1023850" y="3217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4" name="Google Shape;1294;p228"/>
          <p:cNvSpPr/>
          <p:nvPr/>
        </p:nvSpPr>
        <p:spPr>
          <a:xfrm>
            <a:off x="4198925" y="15234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5" name="Google Shape;1295;p228"/>
          <p:cNvSpPr/>
          <p:nvPr/>
        </p:nvSpPr>
        <p:spPr>
          <a:xfrm>
            <a:off x="5387375" y="15234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p22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1" name="Google Shape;1301;p22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6" name="Google Shape;1306;p230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07" name="Google Shape;1307;p230"/>
          <p:cNvSpPr/>
          <p:nvPr/>
        </p:nvSpPr>
        <p:spPr>
          <a:xfrm>
            <a:off x="2395675" y="3668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8" name="Google Shape;1308;p230"/>
          <p:cNvSpPr/>
          <p:nvPr/>
        </p:nvSpPr>
        <p:spPr>
          <a:xfrm>
            <a:off x="5102163" y="3668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9" name="Google Shape;1309;p230"/>
          <p:cNvSpPr/>
          <p:nvPr/>
        </p:nvSpPr>
        <p:spPr>
          <a:xfrm>
            <a:off x="374892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310" name="Google Shape;1310;p230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p232"/>
          <p:cNvSpPr/>
          <p:nvPr/>
        </p:nvSpPr>
        <p:spPr>
          <a:xfrm>
            <a:off x="1913600" y="8408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0" name="Google Shape;1320;p232"/>
          <p:cNvSpPr/>
          <p:nvPr/>
        </p:nvSpPr>
        <p:spPr>
          <a:xfrm>
            <a:off x="7716575" y="2474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234"/>
          <p:cNvSpPr/>
          <p:nvPr/>
        </p:nvSpPr>
        <p:spPr>
          <a:xfrm>
            <a:off x="7861525" y="36808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0" name="Google Shape;1330;p234"/>
          <p:cNvSpPr/>
          <p:nvPr/>
        </p:nvSpPr>
        <p:spPr>
          <a:xfrm>
            <a:off x="969000" y="5484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1" name="Google Shape;1331;p234"/>
          <p:cNvSpPr/>
          <p:nvPr/>
        </p:nvSpPr>
        <p:spPr>
          <a:xfrm>
            <a:off x="75447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236"/>
          <p:cNvSpPr/>
          <p:nvPr/>
        </p:nvSpPr>
        <p:spPr>
          <a:xfrm rot="2191268">
            <a:off x="184719" y="320224"/>
            <a:ext cx="926537" cy="926537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1" name="Google Shape;1341;p236"/>
          <p:cNvSpPr/>
          <p:nvPr/>
        </p:nvSpPr>
        <p:spPr>
          <a:xfrm rot="2191268">
            <a:off x="397619" y="3798926"/>
            <a:ext cx="926537" cy="926537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2" name="Google Shape;1342;p236"/>
          <p:cNvSpPr/>
          <p:nvPr/>
        </p:nvSpPr>
        <p:spPr>
          <a:xfrm rot="2191268">
            <a:off x="1218590" y="410946"/>
            <a:ext cx="926537" cy="926537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1" name="Google Shape;1351;p238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52" name="Google Shape;1352;p238"/>
          <p:cNvSpPr/>
          <p:nvPr/>
        </p:nvSpPr>
        <p:spPr>
          <a:xfrm>
            <a:off x="567425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3" name="Google Shape;1353;p238"/>
          <p:cNvSpPr/>
          <p:nvPr/>
        </p:nvSpPr>
        <p:spPr>
          <a:xfrm>
            <a:off x="18722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4" name="Google Shape;1354;p238"/>
          <p:cNvSpPr/>
          <p:nvPr/>
        </p:nvSpPr>
        <p:spPr>
          <a:xfrm>
            <a:off x="2347275" y="372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355" name="Google Shape;1355;p238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240"/>
          <p:cNvSpPr/>
          <p:nvPr/>
        </p:nvSpPr>
        <p:spPr>
          <a:xfrm>
            <a:off x="29252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242"/>
          <p:cNvSpPr/>
          <p:nvPr/>
        </p:nvSpPr>
        <p:spPr>
          <a:xfrm>
            <a:off x="4284900" y="3900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4" name="Google Shape;1374;p242"/>
          <p:cNvSpPr/>
          <p:nvPr/>
        </p:nvSpPr>
        <p:spPr>
          <a:xfrm>
            <a:off x="3816250" y="11821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5" name="Google Shape;1375;p242"/>
          <p:cNvSpPr/>
          <p:nvPr/>
        </p:nvSpPr>
        <p:spPr>
          <a:xfrm>
            <a:off x="6137700" y="566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244"/>
          <p:cNvSpPr/>
          <p:nvPr/>
        </p:nvSpPr>
        <p:spPr>
          <a:xfrm rot="5400000">
            <a:off x="4180688" y="2680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5" name="Google Shape;1385;p244"/>
          <p:cNvSpPr/>
          <p:nvPr/>
        </p:nvSpPr>
        <p:spPr>
          <a:xfrm rot="5400000">
            <a:off x="4241613" y="356498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p246"/>
          <p:cNvSpPr/>
          <p:nvPr/>
        </p:nvSpPr>
        <p:spPr>
          <a:xfrm>
            <a:off x="1036025" y="7555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247"/>
          <p:cNvSpPr/>
          <p:nvPr/>
        </p:nvSpPr>
        <p:spPr>
          <a:xfrm>
            <a:off x="7716575" y="2474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0" name="Google Shape;1400;p247"/>
          <p:cNvSpPr/>
          <p:nvPr/>
        </p:nvSpPr>
        <p:spPr>
          <a:xfrm>
            <a:off x="1853475" y="905250"/>
            <a:ext cx="810600" cy="8106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249"/>
          <p:cNvSpPr/>
          <p:nvPr/>
        </p:nvSpPr>
        <p:spPr>
          <a:xfrm>
            <a:off x="1913600" y="8408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0" name="Google Shape;1410;p249"/>
          <p:cNvSpPr/>
          <p:nvPr/>
        </p:nvSpPr>
        <p:spPr>
          <a:xfrm>
            <a:off x="7716575" y="2474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252"/>
          <p:cNvSpPr/>
          <p:nvPr/>
        </p:nvSpPr>
        <p:spPr>
          <a:xfrm>
            <a:off x="55336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4" name="Google Shape;1424;p252"/>
          <p:cNvSpPr/>
          <p:nvPr/>
        </p:nvSpPr>
        <p:spPr>
          <a:xfrm>
            <a:off x="2872275" y="1278150"/>
            <a:ext cx="810600" cy="8106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5" name="Google Shape;1425;p252"/>
          <p:cNvSpPr/>
          <p:nvPr/>
        </p:nvSpPr>
        <p:spPr>
          <a:xfrm>
            <a:off x="2872275" y="2571750"/>
            <a:ext cx="810600" cy="8106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p254"/>
          <p:cNvSpPr/>
          <p:nvPr/>
        </p:nvSpPr>
        <p:spPr>
          <a:xfrm>
            <a:off x="29252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5" name="Google Shape;1435;p254"/>
          <p:cNvSpPr/>
          <p:nvPr/>
        </p:nvSpPr>
        <p:spPr>
          <a:xfrm>
            <a:off x="29252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6" name="Google Shape;1436;p254"/>
          <p:cNvSpPr/>
          <p:nvPr/>
        </p:nvSpPr>
        <p:spPr>
          <a:xfrm>
            <a:off x="55336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5" name="Google Shape;1445;p256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46" name="Google Shape;1446;p256"/>
          <p:cNvSpPr/>
          <p:nvPr/>
        </p:nvSpPr>
        <p:spPr>
          <a:xfrm>
            <a:off x="567425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7" name="Google Shape;1447;p256"/>
          <p:cNvSpPr/>
          <p:nvPr/>
        </p:nvSpPr>
        <p:spPr>
          <a:xfrm>
            <a:off x="3304363" y="6288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8" name="Google Shape;1448;p256"/>
          <p:cNvSpPr/>
          <p:nvPr/>
        </p:nvSpPr>
        <p:spPr>
          <a:xfrm>
            <a:off x="1871900" y="62886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449" name="Google Shape;1449;p256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8" name="Google Shape;1458;p258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59" name="Google Shape;1459;p258"/>
          <p:cNvSpPr/>
          <p:nvPr/>
        </p:nvSpPr>
        <p:spPr>
          <a:xfrm>
            <a:off x="2395675" y="3668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0" name="Google Shape;1460;p258"/>
          <p:cNvSpPr/>
          <p:nvPr/>
        </p:nvSpPr>
        <p:spPr>
          <a:xfrm>
            <a:off x="5193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1" name="Google Shape;1461;p258"/>
          <p:cNvSpPr/>
          <p:nvPr/>
        </p:nvSpPr>
        <p:spPr>
          <a:xfrm>
            <a:off x="374892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462" name="Google Shape;1462;p258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71" name="Google Shape;1471;p260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72" name="Google Shape;1472;p260"/>
          <p:cNvSpPr/>
          <p:nvPr/>
        </p:nvSpPr>
        <p:spPr>
          <a:xfrm>
            <a:off x="567425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3" name="Google Shape;1473;p260"/>
          <p:cNvSpPr/>
          <p:nvPr/>
        </p:nvSpPr>
        <p:spPr>
          <a:xfrm>
            <a:off x="18722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4" name="Google Shape;1474;p260"/>
          <p:cNvSpPr/>
          <p:nvPr/>
        </p:nvSpPr>
        <p:spPr>
          <a:xfrm>
            <a:off x="2347275" y="372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475" name="Google Shape;1475;p260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p262"/>
          <p:cNvSpPr/>
          <p:nvPr/>
        </p:nvSpPr>
        <p:spPr>
          <a:xfrm>
            <a:off x="29252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p264"/>
          <p:cNvSpPr/>
          <p:nvPr/>
        </p:nvSpPr>
        <p:spPr>
          <a:xfrm>
            <a:off x="4284900" y="3900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4" name="Google Shape;1494;p264"/>
          <p:cNvSpPr/>
          <p:nvPr/>
        </p:nvSpPr>
        <p:spPr>
          <a:xfrm>
            <a:off x="3816250" y="11821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5" name="Google Shape;1495;p264"/>
          <p:cNvSpPr/>
          <p:nvPr/>
        </p:nvSpPr>
        <p:spPr>
          <a:xfrm>
            <a:off x="6137700" y="566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p266"/>
          <p:cNvSpPr/>
          <p:nvPr/>
        </p:nvSpPr>
        <p:spPr>
          <a:xfrm rot="5400000">
            <a:off x="4180688" y="2680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5" name="Google Shape;1505;p266"/>
          <p:cNvSpPr/>
          <p:nvPr/>
        </p:nvSpPr>
        <p:spPr>
          <a:xfrm rot="5400000">
            <a:off x="4241613" y="356498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268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5" name="Google Shape;1515;p268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6" name="Google Shape;1516;p268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7" name="Google Shape;1517;p268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8" name="Google Shape;1518;p268"/>
          <p:cNvSpPr/>
          <p:nvPr/>
        </p:nvSpPr>
        <p:spPr>
          <a:xfrm>
            <a:off x="3705338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p270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8" name="Google Shape;1528;p270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9" name="Google Shape;1529;p270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0" name="Google Shape;1530;p270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p272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0" name="Google Shape;1540;p272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1" name="Google Shape;1541;p272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2" name="Google Shape;1542;p272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p274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2" name="Google Shape;1552;p274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3" name="Google Shape;1553;p274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4" name="Google Shape;1554;p274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5" name="Google Shape;1555;p274"/>
          <p:cNvSpPr/>
          <p:nvPr/>
        </p:nvSpPr>
        <p:spPr>
          <a:xfrm>
            <a:off x="3766200" y="2218275"/>
            <a:ext cx="698100" cy="6981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276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5" name="Google Shape;1565;p276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6" name="Google Shape;1566;p276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7" name="Google Shape;1567;p276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p278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7" name="Google Shape;1577;p278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8" name="Google Shape;1578;p278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9" name="Google Shape;1579;p278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0" name="Google Shape;1580;p278"/>
          <p:cNvSpPr/>
          <p:nvPr/>
        </p:nvSpPr>
        <p:spPr>
          <a:xfrm>
            <a:off x="3705338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p280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0" name="Google Shape;1590;p280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1" name="Google Shape;1591;p280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2" name="Google Shape;1592;p280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p282"/>
          <p:cNvSpPr/>
          <p:nvPr/>
        </p:nvSpPr>
        <p:spPr>
          <a:xfrm>
            <a:off x="2778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2" name="Google Shape;1602;p282"/>
          <p:cNvSpPr/>
          <p:nvPr/>
        </p:nvSpPr>
        <p:spPr>
          <a:xfrm>
            <a:off x="45409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3" name="Google Shape;1603;p282"/>
          <p:cNvSpPr/>
          <p:nvPr/>
        </p:nvSpPr>
        <p:spPr>
          <a:xfrm>
            <a:off x="2827750" y="2815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4" name="Google Shape;1604;p282"/>
          <p:cNvSpPr/>
          <p:nvPr/>
        </p:nvSpPr>
        <p:spPr>
          <a:xfrm>
            <a:off x="454095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5" name="Google Shape;1605;p282"/>
          <p:cNvSpPr/>
          <p:nvPr/>
        </p:nvSpPr>
        <p:spPr>
          <a:xfrm>
            <a:off x="3705338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284"/>
          <p:cNvSpPr/>
          <p:nvPr/>
        </p:nvSpPr>
        <p:spPr>
          <a:xfrm>
            <a:off x="3103200" y="1385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5" name="Google Shape;1615;p284"/>
          <p:cNvSpPr/>
          <p:nvPr/>
        </p:nvSpPr>
        <p:spPr>
          <a:xfrm>
            <a:off x="4471350" y="26595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6" name="Google Shape;1616;p284"/>
          <p:cNvSpPr/>
          <p:nvPr/>
        </p:nvSpPr>
        <p:spPr>
          <a:xfrm>
            <a:off x="3103200" y="26595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7" name="Google Shape;1617;p284"/>
          <p:cNvSpPr/>
          <p:nvPr/>
        </p:nvSpPr>
        <p:spPr>
          <a:xfrm>
            <a:off x="4471350" y="1385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p286"/>
          <p:cNvSpPr/>
          <p:nvPr/>
        </p:nvSpPr>
        <p:spPr>
          <a:xfrm>
            <a:off x="31690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7" name="Google Shape;1627;p286"/>
          <p:cNvSpPr/>
          <p:nvPr/>
        </p:nvSpPr>
        <p:spPr>
          <a:xfrm>
            <a:off x="4284900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8" name="Google Shape;1628;p286"/>
          <p:cNvSpPr/>
          <p:nvPr/>
        </p:nvSpPr>
        <p:spPr>
          <a:xfrm>
            <a:off x="3169000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9" name="Google Shape;1629;p286"/>
          <p:cNvSpPr/>
          <p:nvPr/>
        </p:nvSpPr>
        <p:spPr>
          <a:xfrm>
            <a:off x="4284900" y="146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0" name="Google Shape;1630;p286"/>
          <p:cNvSpPr/>
          <p:nvPr/>
        </p:nvSpPr>
        <p:spPr>
          <a:xfrm>
            <a:off x="3730375" y="5361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p28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6" name="Google Shape;1636;p28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Google Shape;1641;p288"/>
          <p:cNvSpPr/>
          <p:nvPr/>
        </p:nvSpPr>
        <p:spPr>
          <a:xfrm>
            <a:off x="4284900" y="3900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2" name="Google Shape;1642;p288"/>
          <p:cNvSpPr/>
          <p:nvPr/>
        </p:nvSpPr>
        <p:spPr>
          <a:xfrm>
            <a:off x="5211300" y="3900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3" name="Google Shape;1643;p288"/>
          <p:cNvSpPr/>
          <p:nvPr/>
        </p:nvSpPr>
        <p:spPr>
          <a:xfrm>
            <a:off x="4742650" y="11821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4" name="Google Shape;1644;p288"/>
          <p:cNvSpPr/>
          <p:nvPr/>
        </p:nvSpPr>
        <p:spPr>
          <a:xfrm>
            <a:off x="3816250" y="11821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p28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6" name="Google Shape;1636;p28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7499124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p289"/>
          <p:cNvSpPr/>
          <p:nvPr/>
        </p:nvSpPr>
        <p:spPr>
          <a:xfrm>
            <a:off x="1408450" y="170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0" name="Google Shape;1650;p289"/>
          <p:cNvSpPr/>
          <p:nvPr/>
        </p:nvSpPr>
        <p:spPr>
          <a:xfrm>
            <a:off x="939800" y="962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1" name="Google Shape;1651;p289"/>
          <p:cNvSpPr/>
          <p:nvPr/>
        </p:nvSpPr>
        <p:spPr>
          <a:xfrm>
            <a:off x="7393100" y="30043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p291"/>
          <p:cNvSpPr/>
          <p:nvPr/>
        </p:nvSpPr>
        <p:spPr>
          <a:xfrm>
            <a:off x="1408450" y="170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1" name="Google Shape;1661;p291"/>
          <p:cNvSpPr/>
          <p:nvPr/>
        </p:nvSpPr>
        <p:spPr>
          <a:xfrm>
            <a:off x="939800" y="962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2" name="Google Shape;1662;p291"/>
          <p:cNvSpPr/>
          <p:nvPr/>
        </p:nvSpPr>
        <p:spPr>
          <a:xfrm>
            <a:off x="7393100" y="30043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3" name="Google Shape;1663;p291"/>
          <p:cNvSpPr/>
          <p:nvPr/>
        </p:nvSpPr>
        <p:spPr>
          <a:xfrm>
            <a:off x="7777100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p293"/>
          <p:cNvSpPr/>
          <p:nvPr/>
        </p:nvSpPr>
        <p:spPr>
          <a:xfrm rot="5400000">
            <a:off x="4180688" y="2680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3" name="Google Shape;1673;p293"/>
          <p:cNvSpPr/>
          <p:nvPr/>
        </p:nvSpPr>
        <p:spPr>
          <a:xfrm rot="5400000">
            <a:off x="4241613" y="356498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" name="Google Shape;1682;p295"/>
          <p:cNvSpPr/>
          <p:nvPr/>
        </p:nvSpPr>
        <p:spPr>
          <a:xfrm>
            <a:off x="1036025" y="7555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p297"/>
          <p:cNvSpPr/>
          <p:nvPr/>
        </p:nvSpPr>
        <p:spPr>
          <a:xfrm>
            <a:off x="29252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2" name="Google Shape;1692;p297"/>
          <p:cNvSpPr/>
          <p:nvPr/>
        </p:nvSpPr>
        <p:spPr>
          <a:xfrm>
            <a:off x="29252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3" name="Google Shape;1693;p297"/>
          <p:cNvSpPr/>
          <p:nvPr/>
        </p:nvSpPr>
        <p:spPr>
          <a:xfrm>
            <a:off x="55336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4" name="Google Shape;1694;p297"/>
          <p:cNvSpPr/>
          <p:nvPr/>
        </p:nvSpPr>
        <p:spPr>
          <a:xfrm>
            <a:off x="55336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3" name="Google Shape;1703;p299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04" name="Google Shape;1704;p299"/>
          <p:cNvSpPr/>
          <p:nvPr/>
        </p:nvSpPr>
        <p:spPr>
          <a:xfrm>
            <a:off x="567425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5" name="Google Shape;1705;p299"/>
          <p:cNvSpPr/>
          <p:nvPr/>
        </p:nvSpPr>
        <p:spPr>
          <a:xfrm>
            <a:off x="3304363" y="6288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6" name="Google Shape;1706;p299"/>
          <p:cNvSpPr/>
          <p:nvPr/>
        </p:nvSpPr>
        <p:spPr>
          <a:xfrm>
            <a:off x="1871900" y="62886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707" name="Google Shape;1707;p299"/>
          <p:cNvGraphicFramePr/>
          <p:nvPr/>
        </p:nvGraphicFramePr>
        <p:xfrm>
          <a:off x="224925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08" name="Google Shape;1708;p299"/>
          <p:cNvSpPr/>
          <p:nvPr/>
        </p:nvSpPr>
        <p:spPr>
          <a:xfrm>
            <a:off x="4572000" y="62886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7" name="Google Shape;1717;p301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18" name="Google Shape;1718;p301"/>
          <p:cNvSpPr/>
          <p:nvPr/>
        </p:nvSpPr>
        <p:spPr>
          <a:xfrm>
            <a:off x="2395675" y="3668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9" name="Google Shape;1719;p301"/>
          <p:cNvSpPr/>
          <p:nvPr/>
        </p:nvSpPr>
        <p:spPr>
          <a:xfrm>
            <a:off x="5193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0" name="Google Shape;1720;p301"/>
          <p:cNvSpPr/>
          <p:nvPr/>
        </p:nvSpPr>
        <p:spPr>
          <a:xfrm>
            <a:off x="374892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721" name="Google Shape;1721;p301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22" name="Google Shape;1722;p301"/>
          <p:cNvSpPr/>
          <p:nvPr/>
        </p:nvSpPr>
        <p:spPr>
          <a:xfrm>
            <a:off x="1878050" y="6228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Google Shape;1731;p303"/>
          <p:cNvSpPr/>
          <p:nvPr/>
        </p:nvSpPr>
        <p:spPr>
          <a:xfrm>
            <a:off x="901950" y="17794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2" name="Google Shape;1732;p303"/>
          <p:cNvSpPr/>
          <p:nvPr/>
        </p:nvSpPr>
        <p:spPr>
          <a:xfrm>
            <a:off x="7952975" y="37722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3" name="Google Shape;1733;p303"/>
          <p:cNvSpPr/>
          <p:nvPr/>
        </p:nvSpPr>
        <p:spPr>
          <a:xfrm>
            <a:off x="7873800" y="3047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Google Shape;1742;p305"/>
          <p:cNvSpPr/>
          <p:nvPr/>
        </p:nvSpPr>
        <p:spPr>
          <a:xfrm>
            <a:off x="835575" y="32177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3" name="Google Shape;1743;p305"/>
          <p:cNvSpPr/>
          <p:nvPr/>
        </p:nvSpPr>
        <p:spPr>
          <a:xfrm>
            <a:off x="366925" y="40098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4" name="Google Shape;1744;p305"/>
          <p:cNvSpPr/>
          <p:nvPr/>
        </p:nvSpPr>
        <p:spPr>
          <a:xfrm>
            <a:off x="8045050" y="32177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5" name="Google Shape;1745;p305"/>
          <p:cNvSpPr/>
          <p:nvPr/>
        </p:nvSpPr>
        <p:spPr>
          <a:xfrm>
            <a:off x="7576400" y="40098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" name="Google Shape;1754;p307"/>
          <p:cNvSpPr/>
          <p:nvPr/>
        </p:nvSpPr>
        <p:spPr>
          <a:xfrm rot="5400000">
            <a:off x="7861588" y="9738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5" name="Google Shape;1755;p307"/>
          <p:cNvSpPr/>
          <p:nvPr/>
        </p:nvSpPr>
        <p:spPr>
          <a:xfrm rot="5400000">
            <a:off x="694788" y="379656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309"/>
          <p:cNvSpPr/>
          <p:nvPr/>
        </p:nvSpPr>
        <p:spPr>
          <a:xfrm>
            <a:off x="889750" y="6702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5" name="Google Shape;1765;p309"/>
          <p:cNvSpPr/>
          <p:nvPr/>
        </p:nvSpPr>
        <p:spPr>
          <a:xfrm>
            <a:off x="7697000" y="34979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74" name="Google Shape;1774;p311"/>
          <p:cNvGraphicFramePr/>
          <p:nvPr/>
        </p:nvGraphicFramePr>
        <p:xfrm>
          <a:off x="2187300" y="3512441"/>
          <a:ext cx="6756125" cy="1350925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75" name="Google Shape;1775;p311"/>
          <p:cNvSpPr/>
          <p:nvPr/>
        </p:nvSpPr>
        <p:spPr>
          <a:xfrm>
            <a:off x="567425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6" name="Google Shape;1776;p311"/>
          <p:cNvSpPr/>
          <p:nvPr/>
        </p:nvSpPr>
        <p:spPr>
          <a:xfrm>
            <a:off x="18722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7" name="Google Shape;1777;p311"/>
          <p:cNvSpPr/>
          <p:nvPr/>
        </p:nvSpPr>
        <p:spPr>
          <a:xfrm>
            <a:off x="2347275" y="372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778" name="Google Shape;1778;p311"/>
          <p:cNvGraphicFramePr/>
          <p:nvPr/>
        </p:nvGraphicFramePr>
        <p:xfrm>
          <a:off x="322450" y="380041"/>
          <a:ext cx="6890250" cy="12961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779" name="Google Shape;1779;p3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7530" y="3512450"/>
            <a:ext cx="1485394" cy="135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Google Shape;1788;p313"/>
          <p:cNvSpPr/>
          <p:nvPr/>
        </p:nvSpPr>
        <p:spPr>
          <a:xfrm>
            <a:off x="29252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7" name="Google Shape;1797;p315"/>
          <p:cNvSpPr/>
          <p:nvPr/>
        </p:nvSpPr>
        <p:spPr>
          <a:xfrm>
            <a:off x="1481575" y="487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8" name="Google Shape;1798;p315"/>
          <p:cNvSpPr/>
          <p:nvPr/>
        </p:nvSpPr>
        <p:spPr>
          <a:xfrm>
            <a:off x="976375" y="1413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9" name="Google Shape;1799;p315"/>
          <p:cNvSpPr/>
          <p:nvPr/>
        </p:nvSpPr>
        <p:spPr>
          <a:xfrm>
            <a:off x="6137700" y="566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0" name="Google Shape;1800;p315"/>
          <p:cNvSpPr/>
          <p:nvPr/>
        </p:nvSpPr>
        <p:spPr>
          <a:xfrm>
            <a:off x="6753275" y="1304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p317"/>
          <p:cNvSpPr/>
          <p:nvPr/>
        </p:nvSpPr>
        <p:spPr>
          <a:xfrm rot="5400000">
            <a:off x="4180688" y="2680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0" name="Google Shape;1810;p317"/>
          <p:cNvSpPr/>
          <p:nvPr/>
        </p:nvSpPr>
        <p:spPr>
          <a:xfrm rot="5400000">
            <a:off x="4241613" y="356498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1" name="Google Shape;1811;p317"/>
          <p:cNvSpPr/>
          <p:nvPr/>
        </p:nvSpPr>
        <p:spPr>
          <a:xfrm rot="5400000">
            <a:off x="5454413" y="356498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2" name="Google Shape;1812;p317"/>
          <p:cNvSpPr/>
          <p:nvPr/>
        </p:nvSpPr>
        <p:spPr>
          <a:xfrm rot="5400000">
            <a:off x="3108188" y="36260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319"/>
          <p:cNvSpPr/>
          <p:nvPr/>
        </p:nvSpPr>
        <p:spPr>
          <a:xfrm>
            <a:off x="889750" y="6702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2" name="Google Shape;1822;p319"/>
          <p:cNvSpPr/>
          <p:nvPr/>
        </p:nvSpPr>
        <p:spPr>
          <a:xfrm>
            <a:off x="7697000" y="34979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" name="Google Shape;1827;p3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8" name="Google Shape;1828;p32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p321"/>
          <p:cNvSpPr/>
          <p:nvPr/>
        </p:nvSpPr>
        <p:spPr>
          <a:xfrm>
            <a:off x="1023850" y="3217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4" name="Google Shape;1834;p321"/>
          <p:cNvSpPr/>
          <p:nvPr/>
        </p:nvSpPr>
        <p:spPr>
          <a:xfrm>
            <a:off x="4198925" y="15234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5" name="Google Shape;1835;p321"/>
          <p:cNvSpPr/>
          <p:nvPr/>
        </p:nvSpPr>
        <p:spPr>
          <a:xfrm>
            <a:off x="5387375" y="15234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p3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1" name="Google Shape;1841;p32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6" name="Google Shape;1846;p323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47" name="Google Shape;1847;p323"/>
          <p:cNvSpPr/>
          <p:nvPr/>
        </p:nvSpPr>
        <p:spPr>
          <a:xfrm>
            <a:off x="2395675" y="3668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8" name="Google Shape;1848;p323"/>
          <p:cNvSpPr/>
          <p:nvPr/>
        </p:nvSpPr>
        <p:spPr>
          <a:xfrm>
            <a:off x="5102163" y="3668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9" name="Google Shape;1849;p323"/>
          <p:cNvSpPr/>
          <p:nvPr/>
        </p:nvSpPr>
        <p:spPr>
          <a:xfrm>
            <a:off x="374892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850" name="Google Shape;1850;p323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325"/>
          <p:cNvSpPr/>
          <p:nvPr/>
        </p:nvSpPr>
        <p:spPr>
          <a:xfrm>
            <a:off x="1913600" y="8408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0" name="Google Shape;1860;p325"/>
          <p:cNvSpPr/>
          <p:nvPr/>
        </p:nvSpPr>
        <p:spPr>
          <a:xfrm>
            <a:off x="7716575" y="2474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" name="Google Shape;1869;p327"/>
          <p:cNvSpPr/>
          <p:nvPr/>
        </p:nvSpPr>
        <p:spPr>
          <a:xfrm>
            <a:off x="1913600" y="840825"/>
            <a:ext cx="2212800" cy="22128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0" name="Google Shape;1870;p327"/>
          <p:cNvSpPr/>
          <p:nvPr/>
        </p:nvSpPr>
        <p:spPr>
          <a:xfrm>
            <a:off x="6696400" y="2682700"/>
            <a:ext cx="2212800" cy="22128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9" name="Google Shape;1879;p329"/>
          <p:cNvSpPr/>
          <p:nvPr/>
        </p:nvSpPr>
        <p:spPr>
          <a:xfrm>
            <a:off x="1913600" y="840825"/>
            <a:ext cx="2212800" cy="22128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0" name="Google Shape;1880;p329"/>
          <p:cNvSpPr/>
          <p:nvPr/>
        </p:nvSpPr>
        <p:spPr>
          <a:xfrm>
            <a:off x="7716575" y="2474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9" name="Google Shape;1889;p331"/>
          <p:cNvSpPr/>
          <p:nvPr/>
        </p:nvSpPr>
        <p:spPr>
          <a:xfrm>
            <a:off x="1913600" y="840825"/>
            <a:ext cx="2212800" cy="22128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0" name="Google Shape;1890;p3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1387" y="3053623"/>
            <a:ext cx="3416675" cy="132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99" name="Google Shape;1899;p333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00" name="Google Shape;1900;p333"/>
          <p:cNvSpPr/>
          <p:nvPr/>
        </p:nvSpPr>
        <p:spPr>
          <a:xfrm>
            <a:off x="567425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1" name="Google Shape;1901;p333"/>
          <p:cNvSpPr/>
          <p:nvPr/>
        </p:nvSpPr>
        <p:spPr>
          <a:xfrm>
            <a:off x="18722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2" name="Google Shape;1902;p333"/>
          <p:cNvSpPr/>
          <p:nvPr/>
        </p:nvSpPr>
        <p:spPr>
          <a:xfrm>
            <a:off x="2347275" y="372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903" name="Google Shape;1903;p333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04" name="Google Shape;1904;p333"/>
          <p:cNvSpPr/>
          <p:nvPr/>
        </p:nvSpPr>
        <p:spPr>
          <a:xfrm>
            <a:off x="3304375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" name="Google Shape;1913;p335"/>
          <p:cNvSpPr/>
          <p:nvPr/>
        </p:nvSpPr>
        <p:spPr>
          <a:xfrm rot="2191268">
            <a:off x="184719" y="320224"/>
            <a:ext cx="926537" cy="926537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4" name="Google Shape;1914;p335"/>
          <p:cNvSpPr/>
          <p:nvPr/>
        </p:nvSpPr>
        <p:spPr>
          <a:xfrm rot="2191268">
            <a:off x="397619" y="3798926"/>
            <a:ext cx="926537" cy="926537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5" name="Google Shape;1915;p335"/>
          <p:cNvSpPr/>
          <p:nvPr/>
        </p:nvSpPr>
        <p:spPr>
          <a:xfrm rot="2191268">
            <a:off x="1218590" y="410946"/>
            <a:ext cx="926537" cy="926537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4" name="Google Shape;1924;p3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1380" y="1896288"/>
            <a:ext cx="1485394" cy="135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" name="Google Shape;1938;p340"/>
          <p:cNvSpPr/>
          <p:nvPr/>
        </p:nvSpPr>
        <p:spPr>
          <a:xfrm rot="5400000">
            <a:off x="4180688" y="2680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9" name="Google Shape;1939;p340"/>
          <p:cNvSpPr/>
          <p:nvPr/>
        </p:nvSpPr>
        <p:spPr>
          <a:xfrm rot="5400000">
            <a:off x="4241613" y="356498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" name="Google Shape;1948;p342"/>
          <p:cNvSpPr/>
          <p:nvPr/>
        </p:nvSpPr>
        <p:spPr>
          <a:xfrm>
            <a:off x="1408450" y="170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9" name="Google Shape;1949;p342"/>
          <p:cNvSpPr/>
          <p:nvPr/>
        </p:nvSpPr>
        <p:spPr>
          <a:xfrm>
            <a:off x="939800" y="962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0" name="Google Shape;1950;p342"/>
          <p:cNvSpPr/>
          <p:nvPr/>
        </p:nvSpPr>
        <p:spPr>
          <a:xfrm>
            <a:off x="7393100" y="30043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" name="Google Shape;1955;p34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6" name="Google Shape;1956;p34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1" name="Google Shape;1961;p344"/>
          <p:cNvSpPr/>
          <p:nvPr/>
        </p:nvSpPr>
        <p:spPr>
          <a:xfrm>
            <a:off x="889750" y="6702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2" name="Google Shape;1962;p344"/>
          <p:cNvSpPr/>
          <p:nvPr/>
        </p:nvSpPr>
        <p:spPr>
          <a:xfrm>
            <a:off x="7697000" y="34979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p346"/>
          <p:cNvSpPr/>
          <p:nvPr/>
        </p:nvSpPr>
        <p:spPr>
          <a:xfrm>
            <a:off x="1023850" y="3217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2" name="Google Shape;1972;p346"/>
          <p:cNvSpPr/>
          <p:nvPr/>
        </p:nvSpPr>
        <p:spPr>
          <a:xfrm>
            <a:off x="4198925" y="15234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3" name="Google Shape;1973;p346"/>
          <p:cNvSpPr/>
          <p:nvPr/>
        </p:nvSpPr>
        <p:spPr>
          <a:xfrm>
            <a:off x="5387375" y="15234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2" name="Google Shape;1982;p348"/>
          <p:cNvSpPr/>
          <p:nvPr/>
        </p:nvSpPr>
        <p:spPr>
          <a:xfrm>
            <a:off x="1036025" y="7555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1" name="Google Shape;1991;p350"/>
          <p:cNvSpPr/>
          <p:nvPr/>
        </p:nvSpPr>
        <p:spPr>
          <a:xfrm>
            <a:off x="1408450" y="170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2" name="Google Shape;1992;p350"/>
          <p:cNvSpPr/>
          <p:nvPr/>
        </p:nvSpPr>
        <p:spPr>
          <a:xfrm>
            <a:off x="939800" y="962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3" name="Google Shape;1993;p350"/>
          <p:cNvSpPr/>
          <p:nvPr/>
        </p:nvSpPr>
        <p:spPr>
          <a:xfrm>
            <a:off x="7393100" y="30043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4" name="Google Shape;1994;p350"/>
          <p:cNvSpPr/>
          <p:nvPr/>
        </p:nvSpPr>
        <p:spPr>
          <a:xfrm>
            <a:off x="7777100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3" name="Google Shape;2003;p352"/>
          <p:cNvSpPr/>
          <p:nvPr/>
        </p:nvSpPr>
        <p:spPr>
          <a:xfrm>
            <a:off x="1408450" y="170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4" name="Google Shape;2004;p352"/>
          <p:cNvSpPr/>
          <p:nvPr/>
        </p:nvSpPr>
        <p:spPr>
          <a:xfrm>
            <a:off x="939800" y="962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5" name="Google Shape;2005;p352"/>
          <p:cNvSpPr/>
          <p:nvPr/>
        </p:nvSpPr>
        <p:spPr>
          <a:xfrm>
            <a:off x="7393100" y="30043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6" name="Google Shape;2006;p352"/>
          <p:cNvSpPr/>
          <p:nvPr/>
        </p:nvSpPr>
        <p:spPr>
          <a:xfrm>
            <a:off x="7777100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7" name="Google Shape;2007;p352"/>
          <p:cNvSpPr/>
          <p:nvPr/>
        </p:nvSpPr>
        <p:spPr>
          <a:xfrm>
            <a:off x="2042900" y="10176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6" name="Google Shape;2016;p354"/>
          <p:cNvSpPr/>
          <p:nvPr/>
        </p:nvSpPr>
        <p:spPr>
          <a:xfrm>
            <a:off x="29252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7" name="Google Shape;2017;p354"/>
          <p:cNvSpPr/>
          <p:nvPr/>
        </p:nvSpPr>
        <p:spPr>
          <a:xfrm>
            <a:off x="29252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8" name="Google Shape;2018;p354"/>
          <p:cNvSpPr/>
          <p:nvPr/>
        </p:nvSpPr>
        <p:spPr>
          <a:xfrm>
            <a:off x="55336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9" name="Google Shape;2019;p354"/>
          <p:cNvSpPr/>
          <p:nvPr/>
        </p:nvSpPr>
        <p:spPr>
          <a:xfrm>
            <a:off x="55336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8" name="Google Shape;2028;p356"/>
          <p:cNvSpPr/>
          <p:nvPr/>
        </p:nvSpPr>
        <p:spPr>
          <a:xfrm>
            <a:off x="29252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9" name="Google Shape;2029;p356"/>
          <p:cNvSpPr/>
          <p:nvPr/>
        </p:nvSpPr>
        <p:spPr>
          <a:xfrm>
            <a:off x="29252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0" name="Google Shape;2030;p356"/>
          <p:cNvSpPr/>
          <p:nvPr/>
        </p:nvSpPr>
        <p:spPr>
          <a:xfrm>
            <a:off x="55336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1" name="Google Shape;2031;p356"/>
          <p:cNvSpPr/>
          <p:nvPr/>
        </p:nvSpPr>
        <p:spPr>
          <a:xfrm>
            <a:off x="55336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2" name="Google Shape;2032;p356"/>
          <p:cNvSpPr/>
          <p:nvPr/>
        </p:nvSpPr>
        <p:spPr>
          <a:xfrm>
            <a:off x="4229425" y="19509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1" name="Google Shape;2041;p358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42" name="Google Shape;2042;p358"/>
          <p:cNvSpPr/>
          <p:nvPr/>
        </p:nvSpPr>
        <p:spPr>
          <a:xfrm>
            <a:off x="2395675" y="3668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3" name="Google Shape;2043;p358"/>
          <p:cNvSpPr/>
          <p:nvPr/>
        </p:nvSpPr>
        <p:spPr>
          <a:xfrm>
            <a:off x="5193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4" name="Google Shape;2044;p358"/>
          <p:cNvSpPr/>
          <p:nvPr/>
        </p:nvSpPr>
        <p:spPr>
          <a:xfrm>
            <a:off x="374892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045" name="Google Shape;2045;p358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46" name="Google Shape;2046;p358"/>
          <p:cNvSpPr/>
          <p:nvPr/>
        </p:nvSpPr>
        <p:spPr>
          <a:xfrm>
            <a:off x="1878050" y="6228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5" name="Google Shape;2055;p360"/>
          <p:cNvGraphicFramePr/>
          <p:nvPr/>
        </p:nvGraphicFramePr>
        <p:xfrm>
          <a:off x="2187300" y="3512441"/>
          <a:ext cx="6756125" cy="1350925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56" name="Google Shape;2056;p360"/>
          <p:cNvSpPr/>
          <p:nvPr/>
        </p:nvSpPr>
        <p:spPr>
          <a:xfrm>
            <a:off x="567425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7" name="Google Shape;2057;p360"/>
          <p:cNvSpPr/>
          <p:nvPr/>
        </p:nvSpPr>
        <p:spPr>
          <a:xfrm>
            <a:off x="18722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8" name="Google Shape;2058;p360"/>
          <p:cNvSpPr/>
          <p:nvPr/>
        </p:nvSpPr>
        <p:spPr>
          <a:xfrm>
            <a:off x="2347275" y="372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059" name="Google Shape;2059;p360"/>
          <p:cNvGraphicFramePr/>
          <p:nvPr/>
        </p:nvGraphicFramePr>
        <p:xfrm>
          <a:off x="322450" y="380041"/>
          <a:ext cx="6890250" cy="12961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60" name="Google Shape;2060;p3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7530" y="3512450"/>
            <a:ext cx="1485394" cy="1350924"/>
          </a:xfrm>
          <a:prstGeom prst="rect">
            <a:avLst/>
          </a:prstGeom>
          <a:noFill/>
          <a:ln>
            <a:noFill/>
          </a:ln>
        </p:spPr>
      </p:pic>
      <p:sp>
        <p:nvSpPr>
          <p:cNvPr id="2061" name="Google Shape;2061;p360"/>
          <p:cNvSpPr/>
          <p:nvPr/>
        </p:nvSpPr>
        <p:spPr>
          <a:xfrm>
            <a:off x="3873900" y="0"/>
            <a:ext cx="3825000" cy="3092700"/>
          </a:xfrm>
          <a:prstGeom prst="wedgeRectCallout">
            <a:avLst>
              <a:gd name="adj1" fmla="val -39787"/>
              <a:gd name="adj2" fmla="val 6578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Are you ready for sets that add to FIVE?</a:t>
            </a: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5</a:t>
            </a:r>
            <a:endParaRPr sz="8000"/>
          </a:p>
        </p:txBody>
      </p:sp>
      <p:sp>
        <p:nvSpPr>
          <p:cNvPr id="2062" name="Google Shape;2062;p360"/>
          <p:cNvSpPr/>
          <p:nvPr/>
        </p:nvSpPr>
        <p:spPr>
          <a:xfrm>
            <a:off x="495292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7" name="Google Shape;2067;p361"/>
          <p:cNvGraphicFramePr/>
          <p:nvPr/>
        </p:nvGraphicFramePr>
        <p:xfrm>
          <a:off x="2187300" y="3512441"/>
          <a:ext cx="6756125" cy="1350925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68" name="Google Shape;2068;p361"/>
          <p:cNvSpPr/>
          <p:nvPr/>
        </p:nvSpPr>
        <p:spPr>
          <a:xfrm>
            <a:off x="2395675" y="3668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9" name="Google Shape;2069;p361"/>
          <p:cNvSpPr/>
          <p:nvPr/>
        </p:nvSpPr>
        <p:spPr>
          <a:xfrm>
            <a:off x="5193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0" name="Google Shape;2070;p361"/>
          <p:cNvSpPr/>
          <p:nvPr/>
        </p:nvSpPr>
        <p:spPr>
          <a:xfrm>
            <a:off x="374892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071" name="Google Shape;2071;p361"/>
          <p:cNvGraphicFramePr/>
          <p:nvPr/>
        </p:nvGraphicFramePr>
        <p:xfrm>
          <a:off x="322450" y="380041"/>
          <a:ext cx="6890250" cy="12961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72" name="Google Shape;2072;p361"/>
          <p:cNvSpPr/>
          <p:nvPr/>
        </p:nvSpPr>
        <p:spPr>
          <a:xfrm>
            <a:off x="1878050" y="6228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3" name="Google Shape;2073;p361"/>
          <p:cNvSpPr/>
          <p:nvPr/>
        </p:nvSpPr>
        <p:spPr>
          <a:xfrm>
            <a:off x="510217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4" name="Google Shape;2094;p365"/>
          <p:cNvSpPr/>
          <p:nvPr/>
        </p:nvSpPr>
        <p:spPr>
          <a:xfrm>
            <a:off x="1408450" y="170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5" name="Google Shape;2095;p365"/>
          <p:cNvSpPr/>
          <p:nvPr/>
        </p:nvSpPr>
        <p:spPr>
          <a:xfrm>
            <a:off x="939800" y="962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6" name="Google Shape;2096;p365"/>
          <p:cNvSpPr/>
          <p:nvPr/>
        </p:nvSpPr>
        <p:spPr>
          <a:xfrm>
            <a:off x="7393100" y="30043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7" name="Google Shape;2097;p365"/>
          <p:cNvSpPr/>
          <p:nvPr/>
        </p:nvSpPr>
        <p:spPr>
          <a:xfrm>
            <a:off x="7777100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8" name="Google Shape;2098;p365"/>
          <p:cNvSpPr/>
          <p:nvPr/>
        </p:nvSpPr>
        <p:spPr>
          <a:xfrm>
            <a:off x="2042900" y="10176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2" name="Google Shape;2082;p363"/>
          <p:cNvSpPr/>
          <p:nvPr/>
        </p:nvSpPr>
        <p:spPr>
          <a:xfrm>
            <a:off x="1408450" y="170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3" name="Google Shape;2083;p363"/>
          <p:cNvSpPr/>
          <p:nvPr/>
        </p:nvSpPr>
        <p:spPr>
          <a:xfrm>
            <a:off x="939800" y="962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4" name="Google Shape;2084;p363"/>
          <p:cNvSpPr/>
          <p:nvPr/>
        </p:nvSpPr>
        <p:spPr>
          <a:xfrm>
            <a:off x="7393100" y="30043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5" name="Google Shape;2085;p363"/>
          <p:cNvSpPr/>
          <p:nvPr/>
        </p:nvSpPr>
        <p:spPr>
          <a:xfrm>
            <a:off x="7777100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367"/>
          <p:cNvSpPr/>
          <p:nvPr/>
        </p:nvSpPr>
        <p:spPr>
          <a:xfrm>
            <a:off x="29252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8" name="Google Shape;2108;p367"/>
          <p:cNvSpPr/>
          <p:nvPr/>
        </p:nvSpPr>
        <p:spPr>
          <a:xfrm>
            <a:off x="29252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9" name="Google Shape;2109;p367"/>
          <p:cNvSpPr/>
          <p:nvPr/>
        </p:nvSpPr>
        <p:spPr>
          <a:xfrm>
            <a:off x="55336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0" name="Google Shape;2110;p367"/>
          <p:cNvSpPr/>
          <p:nvPr/>
        </p:nvSpPr>
        <p:spPr>
          <a:xfrm>
            <a:off x="55336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" name="Google Shape;2119;p369"/>
          <p:cNvSpPr/>
          <p:nvPr/>
        </p:nvSpPr>
        <p:spPr>
          <a:xfrm>
            <a:off x="901950" y="17794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0" name="Google Shape;2120;p369"/>
          <p:cNvSpPr/>
          <p:nvPr/>
        </p:nvSpPr>
        <p:spPr>
          <a:xfrm>
            <a:off x="7952975" y="37722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1" name="Google Shape;2121;p369"/>
          <p:cNvSpPr/>
          <p:nvPr/>
        </p:nvSpPr>
        <p:spPr>
          <a:xfrm>
            <a:off x="7873800" y="3047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371"/>
          <p:cNvSpPr/>
          <p:nvPr/>
        </p:nvSpPr>
        <p:spPr>
          <a:xfrm>
            <a:off x="835575" y="32177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1" name="Google Shape;2131;p371"/>
          <p:cNvSpPr/>
          <p:nvPr/>
        </p:nvSpPr>
        <p:spPr>
          <a:xfrm>
            <a:off x="366925" y="40098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2" name="Google Shape;2132;p371"/>
          <p:cNvSpPr/>
          <p:nvPr/>
        </p:nvSpPr>
        <p:spPr>
          <a:xfrm>
            <a:off x="8045050" y="32177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3" name="Google Shape;2133;p371"/>
          <p:cNvSpPr/>
          <p:nvPr/>
        </p:nvSpPr>
        <p:spPr>
          <a:xfrm>
            <a:off x="7576400" y="40098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2" name="Google Shape;2162;p377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63" name="Google Shape;2163;p377"/>
          <p:cNvSpPr/>
          <p:nvPr/>
        </p:nvSpPr>
        <p:spPr>
          <a:xfrm>
            <a:off x="567425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4" name="Google Shape;2164;p377"/>
          <p:cNvSpPr/>
          <p:nvPr/>
        </p:nvSpPr>
        <p:spPr>
          <a:xfrm>
            <a:off x="18722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5" name="Google Shape;2165;p377"/>
          <p:cNvSpPr/>
          <p:nvPr/>
        </p:nvSpPr>
        <p:spPr>
          <a:xfrm>
            <a:off x="2347275" y="372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166" name="Google Shape;2166;p377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5" name="Google Shape;2175;p379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76" name="Google Shape;2176;p379"/>
          <p:cNvSpPr/>
          <p:nvPr/>
        </p:nvSpPr>
        <p:spPr>
          <a:xfrm>
            <a:off x="2395675" y="3668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7" name="Google Shape;2177;p379"/>
          <p:cNvSpPr/>
          <p:nvPr/>
        </p:nvSpPr>
        <p:spPr>
          <a:xfrm>
            <a:off x="5193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8" name="Google Shape;2178;p379"/>
          <p:cNvSpPr/>
          <p:nvPr/>
        </p:nvSpPr>
        <p:spPr>
          <a:xfrm>
            <a:off x="374892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179" name="Google Shape;2179;p379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80" name="Google Shape;2180;p379"/>
          <p:cNvSpPr/>
          <p:nvPr/>
        </p:nvSpPr>
        <p:spPr>
          <a:xfrm>
            <a:off x="1878050" y="6228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1" name="Google Shape;2181;p379"/>
          <p:cNvSpPr/>
          <p:nvPr/>
        </p:nvSpPr>
        <p:spPr>
          <a:xfrm>
            <a:off x="3236750" y="6228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90" name="Google Shape;2190;p381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91" name="Google Shape;2191;p381"/>
          <p:cNvSpPr/>
          <p:nvPr/>
        </p:nvSpPr>
        <p:spPr>
          <a:xfrm>
            <a:off x="567425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2" name="Google Shape;2192;p381"/>
          <p:cNvSpPr/>
          <p:nvPr/>
        </p:nvSpPr>
        <p:spPr>
          <a:xfrm>
            <a:off x="3304363" y="6288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3" name="Google Shape;2193;p381"/>
          <p:cNvSpPr/>
          <p:nvPr/>
        </p:nvSpPr>
        <p:spPr>
          <a:xfrm>
            <a:off x="1871900" y="62886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194" name="Google Shape;2194;p381"/>
          <p:cNvGraphicFramePr/>
          <p:nvPr/>
        </p:nvGraphicFramePr>
        <p:xfrm>
          <a:off x="224925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95" name="Google Shape;2195;p381"/>
          <p:cNvSpPr/>
          <p:nvPr/>
        </p:nvSpPr>
        <p:spPr>
          <a:xfrm>
            <a:off x="4572000" y="62886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6" name="Google Shape;2196;p381"/>
          <p:cNvSpPr/>
          <p:nvPr/>
        </p:nvSpPr>
        <p:spPr>
          <a:xfrm>
            <a:off x="237797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05" name="Google Shape;2205;p383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06" name="Google Shape;2206;p383"/>
          <p:cNvSpPr/>
          <p:nvPr/>
        </p:nvSpPr>
        <p:spPr>
          <a:xfrm>
            <a:off x="567425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7" name="Google Shape;2207;p383"/>
          <p:cNvSpPr/>
          <p:nvPr/>
        </p:nvSpPr>
        <p:spPr>
          <a:xfrm>
            <a:off x="3304363" y="6288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8" name="Google Shape;2208;p383"/>
          <p:cNvSpPr/>
          <p:nvPr/>
        </p:nvSpPr>
        <p:spPr>
          <a:xfrm>
            <a:off x="1871900" y="62886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209" name="Google Shape;2209;p383"/>
          <p:cNvGraphicFramePr/>
          <p:nvPr/>
        </p:nvGraphicFramePr>
        <p:xfrm>
          <a:off x="224925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10" name="Google Shape;2210;p383"/>
          <p:cNvSpPr/>
          <p:nvPr/>
        </p:nvSpPr>
        <p:spPr>
          <a:xfrm>
            <a:off x="4572000" y="62886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p385"/>
          <p:cNvSpPr/>
          <p:nvPr/>
        </p:nvSpPr>
        <p:spPr>
          <a:xfrm>
            <a:off x="8217600" y="3930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0" name="Google Shape;2220;p385"/>
          <p:cNvSpPr/>
          <p:nvPr/>
        </p:nvSpPr>
        <p:spPr>
          <a:xfrm>
            <a:off x="663075" y="1369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1" name="Google Shape;2221;p385"/>
          <p:cNvSpPr/>
          <p:nvPr/>
        </p:nvSpPr>
        <p:spPr>
          <a:xfrm>
            <a:off x="7393100" y="30043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2" name="Google Shape;2222;p385"/>
          <p:cNvSpPr/>
          <p:nvPr/>
        </p:nvSpPr>
        <p:spPr>
          <a:xfrm>
            <a:off x="7777100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3" name="Google Shape;2223;p385"/>
          <p:cNvSpPr/>
          <p:nvPr/>
        </p:nvSpPr>
        <p:spPr>
          <a:xfrm>
            <a:off x="1798750" y="10970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254250"/>
      </p:ext>
    </p:extLst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28" name="Google Shape;2228;p386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29" name="Google Shape;2229;p386"/>
          <p:cNvSpPr/>
          <p:nvPr/>
        </p:nvSpPr>
        <p:spPr>
          <a:xfrm>
            <a:off x="2395675" y="3668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0" name="Google Shape;2230;p386"/>
          <p:cNvSpPr/>
          <p:nvPr/>
        </p:nvSpPr>
        <p:spPr>
          <a:xfrm>
            <a:off x="5193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1" name="Google Shape;2231;p386"/>
          <p:cNvSpPr/>
          <p:nvPr/>
        </p:nvSpPr>
        <p:spPr>
          <a:xfrm>
            <a:off x="374892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232" name="Google Shape;2232;p386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33" name="Google Shape;2233;p386"/>
          <p:cNvSpPr/>
          <p:nvPr/>
        </p:nvSpPr>
        <p:spPr>
          <a:xfrm>
            <a:off x="1878050" y="6228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4" name="Google Shape;2234;p386"/>
          <p:cNvSpPr/>
          <p:nvPr/>
        </p:nvSpPr>
        <p:spPr>
          <a:xfrm>
            <a:off x="5102175" y="37247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3" name="Google Shape;2243;p388"/>
          <p:cNvSpPr/>
          <p:nvPr/>
        </p:nvSpPr>
        <p:spPr>
          <a:xfrm>
            <a:off x="901950" y="17794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4" name="Google Shape;2244;p388"/>
          <p:cNvSpPr/>
          <p:nvPr/>
        </p:nvSpPr>
        <p:spPr>
          <a:xfrm>
            <a:off x="7952975" y="37722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5" name="Google Shape;2245;p388"/>
          <p:cNvSpPr/>
          <p:nvPr/>
        </p:nvSpPr>
        <p:spPr>
          <a:xfrm>
            <a:off x="7873800" y="3047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" name="Google Shape;2254;p390"/>
          <p:cNvSpPr/>
          <p:nvPr/>
        </p:nvSpPr>
        <p:spPr>
          <a:xfrm>
            <a:off x="835575" y="32177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5" name="Google Shape;2255;p390"/>
          <p:cNvSpPr/>
          <p:nvPr/>
        </p:nvSpPr>
        <p:spPr>
          <a:xfrm>
            <a:off x="366925" y="40098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6" name="Google Shape;2256;p390"/>
          <p:cNvSpPr/>
          <p:nvPr/>
        </p:nvSpPr>
        <p:spPr>
          <a:xfrm>
            <a:off x="8045050" y="32177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7" name="Google Shape;2257;p390"/>
          <p:cNvSpPr/>
          <p:nvPr/>
        </p:nvSpPr>
        <p:spPr>
          <a:xfrm>
            <a:off x="7576400" y="40098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8" name="Google Shape;2258;p390"/>
          <p:cNvSpPr/>
          <p:nvPr/>
        </p:nvSpPr>
        <p:spPr>
          <a:xfrm>
            <a:off x="166175" y="22230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7" name="Google Shape;2267;p392"/>
          <p:cNvSpPr/>
          <p:nvPr/>
        </p:nvSpPr>
        <p:spPr>
          <a:xfrm rot="5400000">
            <a:off x="7861588" y="9738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8" name="Google Shape;2268;p392"/>
          <p:cNvSpPr/>
          <p:nvPr/>
        </p:nvSpPr>
        <p:spPr>
          <a:xfrm rot="5400000">
            <a:off x="694788" y="379656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394"/>
          <p:cNvSpPr/>
          <p:nvPr/>
        </p:nvSpPr>
        <p:spPr>
          <a:xfrm>
            <a:off x="889750" y="6702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8" name="Google Shape;2278;p394"/>
          <p:cNvSpPr/>
          <p:nvPr/>
        </p:nvSpPr>
        <p:spPr>
          <a:xfrm>
            <a:off x="7697000" y="34979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9" name="Google Shape;2279;p394"/>
          <p:cNvSpPr/>
          <p:nvPr/>
        </p:nvSpPr>
        <p:spPr>
          <a:xfrm>
            <a:off x="6660625" y="31671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0" name="Google Shape;2280;p394"/>
          <p:cNvSpPr/>
          <p:nvPr/>
        </p:nvSpPr>
        <p:spPr>
          <a:xfrm>
            <a:off x="7773375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89" name="Google Shape;2289;p396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90" name="Google Shape;2290;p396"/>
          <p:cNvSpPr/>
          <p:nvPr/>
        </p:nvSpPr>
        <p:spPr>
          <a:xfrm>
            <a:off x="2347275" y="372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1" name="Google Shape;2291;p396"/>
          <p:cNvSpPr/>
          <p:nvPr/>
        </p:nvSpPr>
        <p:spPr>
          <a:xfrm>
            <a:off x="6432775" y="372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2" name="Google Shape;2292;p396"/>
          <p:cNvSpPr/>
          <p:nvPr/>
        </p:nvSpPr>
        <p:spPr>
          <a:xfrm>
            <a:off x="5102163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3" name="Google Shape;2293;p396"/>
          <p:cNvSpPr/>
          <p:nvPr/>
        </p:nvSpPr>
        <p:spPr>
          <a:xfrm>
            <a:off x="3645600" y="372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4" name="Google Shape;2294;p396"/>
          <p:cNvSpPr/>
          <p:nvPr/>
        </p:nvSpPr>
        <p:spPr>
          <a:xfrm>
            <a:off x="7857075" y="38120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295" name="Google Shape;2295;p396"/>
          <p:cNvGraphicFramePr/>
          <p:nvPr/>
        </p:nvGraphicFramePr>
        <p:xfrm>
          <a:off x="836075" y="8489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398"/>
          <p:cNvSpPr/>
          <p:nvPr/>
        </p:nvSpPr>
        <p:spPr>
          <a:xfrm>
            <a:off x="29252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p400"/>
          <p:cNvSpPr/>
          <p:nvPr/>
        </p:nvSpPr>
        <p:spPr>
          <a:xfrm>
            <a:off x="1481575" y="487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4" name="Google Shape;2314;p400"/>
          <p:cNvSpPr/>
          <p:nvPr/>
        </p:nvSpPr>
        <p:spPr>
          <a:xfrm>
            <a:off x="976375" y="1413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5" name="Google Shape;2315;p400"/>
          <p:cNvSpPr/>
          <p:nvPr/>
        </p:nvSpPr>
        <p:spPr>
          <a:xfrm>
            <a:off x="6137700" y="566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6" name="Google Shape;2316;p400"/>
          <p:cNvSpPr/>
          <p:nvPr/>
        </p:nvSpPr>
        <p:spPr>
          <a:xfrm>
            <a:off x="6753275" y="1304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5" name="Google Shape;2325;p402"/>
          <p:cNvSpPr/>
          <p:nvPr/>
        </p:nvSpPr>
        <p:spPr>
          <a:xfrm rot="5400000">
            <a:off x="4180688" y="2680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6" name="Google Shape;2326;p402"/>
          <p:cNvSpPr/>
          <p:nvPr/>
        </p:nvSpPr>
        <p:spPr>
          <a:xfrm rot="5400000">
            <a:off x="4241613" y="356498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7" name="Google Shape;2327;p402"/>
          <p:cNvSpPr/>
          <p:nvPr/>
        </p:nvSpPr>
        <p:spPr>
          <a:xfrm rot="5400000">
            <a:off x="5454413" y="356498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8" name="Google Shape;2328;p402"/>
          <p:cNvSpPr/>
          <p:nvPr/>
        </p:nvSpPr>
        <p:spPr>
          <a:xfrm rot="5400000">
            <a:off x="3108188" y="36260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37" name="Google Shape;2337;p404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38" name="Google Shape;2338;p404"/>
          <p:cNvSpPr/>
          <p:nvPr/>
        </p:nvSpPr>
        <p:spPr>
          <a:xfrm>
            <a:off x="2395675" y="3668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9" name="Google Shape;2339;p404"/>
          <p:cNvSpPr/>
          <p:nvPr/>
        </p:nvSpPr>
        <p:spPr>
          <a:xfrm>
            <a:off x="5193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0" name="Google Shape;2340;p404"/>
          <p:cNvSpPr/>
          <p:nvPr/>
        </p:nvSpPr>
        <p:spPr>
          <a:xfrm>
            <a:off x="374892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341" name="Google Shape;2341;p404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42" name="Google Shape;2342;p404"/>
          <p:cNvSpPr/>
          <p:nvPr/>
        </p:nvSpPr>
        <p:spPr>
          <a:xfrm>
            <a:off x="1878050" y="6228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3" name="Google Shape;2343;p404"/>
          <p:cNvSpPr/>
          <p:nvPr/>
        </p:nvSpPr>
        <p:spPr>
          <a:xfrm>
            <a:off x="510217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2" name="Google Shape;2352;p406"/>
          <p:cNvSpPr/>
          <p:nvPr/>
        </p:nvSpPr>
        <p:spPr>
          <a:xfrm>
            <a:off x="1408450" y="170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3" name="Google Shape;2353;p406"/>
          <p:cNvSpPr/>
          <p:nvPr/>
        </p:nvSpPr>
        <p:spPr>
          <a:xfrm>
            <a:off x="939800" y="962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4" name="Google Shape;2354;p406"/>
          <p:cNvSpPr/>
          <p:nvPr/>
        </p:nvSpPr>
        <p:spPr>
          <a:xfrm>
            <a:off x="7393100" y="30043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5" name="Google Shape;2355;p406"/>
          <p:cNvSpPr/>
          <p:nvPr/>
        </p:nvSpPr>
        <p:spPr>
          <a:xfrm>
            <a:off x="7777100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4" name="Google Shape;2364;p408"/>
          <p:cNvSpPr/>
          <p:nvPr/>
        </p:nvSpPr>
        <p:spPr>
          <a:xfrm>
            <a:off x="1408450" y="170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5" name="Google Shape;2365;p408"/>
          <p:cNvSpPr/>
          <p:nvPr/>
        </p:nvSpPr>
        <p:spPr>
          <a:xfrm>
            <a:off x="939800" y="962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6" name="Google Shape;2366;p408"/>
          <p:cNvSpPr/>
          <p:nvPr/>
        </p:nvSpPr>
        <p:spPr>
          <a:xfrm>
            <a:off x="7393100" y="30043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7" name="Google Shape;2367;p408"/>
          <p:cNvSpPr/>
          <p:nvPr/>
        </p:nvSpPr>
        <p:spPr>
          <a:xfrm>
            <a:off x="7777100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8" name="Google Shape;2368;p408"/>
          <p:cNvSpPr/>
          <p:nvPr/>
        </p:nvSpPr>
        <p:spPr>
          <a:xfrm>
            <a:off x="2042900" y="10176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7" name="Google Shape;2377;p410"/>
          <p:cNvSpPr/>
          <p:nvPr/>
        </p:nvSpPr>
        <p:spPr>
          <a:xfrm>
            <a:off x="677000" y="5483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8" name="Google Shape;2378;p410"/>
          <p:cNvSpPr/>
          <p:nvPr/>
        </p:nvSpPr>
        <p:spPr>
          <a:xfrm>
            <a:off x="4307050" y="26265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9" name="Google Shape;2379;p410"/>
          <p:cNvSpPr/>
          <p:nvPr/>
        </p:nvSpPr>
        <p:spPr>
          <a:xfrm>
            <a:off x="55336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0" name="Google Shape;2380;p410"/>
          <p:cNvSpPr/>
          <p:nvPr/>
        </p:nvSpPr>
        <p:spPr>
          <a:xfrm>
            <a:off x="55336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1" name="Google Shape;2381;p410"/>
          <p:cNvSpPr/>
          <p:nvPr/>
        </p:nvSpPr>
        <p:spPr>
          <a:xfrm>
            <a:off x="4262050" y="15397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0" name="Google Shape;2390;p412"/>
          <p:cNvSpPr/>
          <p:nvPr/>
        </p:nvSpPr>
        <p:spPr>
          <a:xfrm>
            <a:off x="677000" y="5483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1" name="Google Shape;2391;p412"/>
          <p:cNvSpPr/>
          <p:nvPr/>
        </p:nvSpPr>
        <p:spPr>
          <a:xfrm>
            <a:off x="1280175" y="1645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2" name="Google Shape;2392;p412"/>
          <p:cNvSpPr/>
          <p:nvPr/>
        </p:nvSpPr>
        <p:spPr>
          <a:xfrm>
            <a:off x="55336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3" name="Google Shape;2393;p412"/>
          <p:cNvSpPr/>
          <p:nvPr/>
        </p:nvSpPr>
        <p:spPr>
          <a:xfrm>
            <a:off x="55336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4" name="Google Shape;2394;p412"/>
          <p:cNvSpPr/>
          <p:nvPr/>
        </p:nvSpPr>
        <p:spPr>
          <a:xfrm>
            <a:off x="2024800" y="4649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" name="Google Shape;2403;p414"/>
          <p:cNvSpPr/>
          <p:nvPr/>
        </p:nvSpPr>
        <p:spPr>
          <a:xfrm>
            <a:off x="677000" y="5483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4" name="Google Shape;2404;p414"/>
          <p:cNvSpPr/>
          <p:nvPr/>
        </p:nvSpPr>
        <p:spPr>
          <a:xfrm>
            <a:off x="677000" y="1645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5" name="Google Shape;2405;p414"/>
          <p:cNvSpPr/>
          <p:nvPr/>
        </p:nvSpPr>
        <p:spPr>
          <a:xfrm>
            <a:off x="1804875" y="1645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6" name="Google Shape;2406;p414"/>
          <p:cNvSpPr/>
          <p:nvPr/>
        </p:nvSpPr>
        <p:spPr>
          <a:xfrm>
            <a:off x="7606375" y="33394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7" name="Google Shape;2407;p414"/>
          <p:cNvSpPr/>
          <p:nvPr/>
        </p:nvSpPr>
        <p:spPr>
          <a:xfrm>
            <a:off x="1849300" y="486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p416"/>
          <p:cNvSpPr/>
          <p:nvPr/>
        </p:nvSpPr>
        <p:spPr>
          <a:xfrm>
            <a:off x="889750" y="6702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7" name="Google Shape;2417;p416"/>
          <p:cNvSpPr/>
          <p:nvPr/>
        </p:nvSpPr>
        <p:spPr>
          <a:xfrm>
            <a:off x="7697000" y="34979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2" name="Google Shape;2422;p4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3" name="Google Shape;2423;p4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8" name="Google Shape;2428;p418"/>
          <p:cNvSpPr/>
          <p:nvPr/>
        </p:nvSpPr>
        <p:spPr>
          <a:xfrm>
            <a:off x="1023850" y="3217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9" name="Google Shape;2429;p418"/>
          <p:cNvSpPr/>
          <p:nvPr/>
        </p:nvSpPr>
        <p:spPr>
          <a:xfrm>
            <a:off x="4198925" y="15234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0" name="Google Shape;2430;p418"/>
          <p:cNvSpPr/>
          <p:nvPr/>
        </p:nvSpPr>
        <p:spPr>
          <a:xfrm>
            <a:off x="5387375" y="15234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p4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6" name="Google Shape;2436;p4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41" name="Google Shape;2441;p420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42" name="Google Shape;2442;p420"/>
          <p:cNvSpPr/>
          <p:nvPr/>
        </p:nvSpPr>
        <p:spPr>
          <a:xfrm>
            <a:off x="2395675" y="3668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3" name="Google Shape;2443;p420"/>
          <p:cNvSpPr/>
          <p:nvPr/>
        </p:nvSpPr>
        <p:spPr>
          <a:xfrm>
            <a:off x="5102163" y="3668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4" name="Google Shape;2444;p420"/>
          <p:cNvSpPr/>
          <p:nvPr/>
        </p:nvSpPr>
        <p:spPr>
          <a:xfrm>
            <a:off x="374892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445" name="Google Shape;2445;p420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4" name="Google Shape;2454;p422"/>
          <p:cNvSpPr/>
          <p:nvPr/>
        </p:nvSpPr>
        <p:spPr>
          <a:xfrm>
            <a:off x="1913600" y="8408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5" name="Google Shape;2455;p422"/>
          <p:cNvSpPr/>
          <p:nvPr/>
        </p:nvSpPr>
        <p:spPr>
          <a:xfrm>
            <a:off x="7716575" y="2474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4" name="Google Shape;2464;p424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65" name="Google Shape;2465;p424"/>
          <p:cNvSpPr/>
          <p:nvPr/>
        </p:nvSpPr>
        <p:spPr>
          <a:xfrm>
            <a:off x="567425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6" name="Google Shape;2466;p424"/>
          <p:cNvSpPr/>
          <p:nvPr/>
        </p:nvSpPr>
        <p:spPr>
          <a:xfrm>
            <a:off x="18722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7" name="Google Shape;2467;p424"/>
          <p:cNvSpPr/>
          <p:nvPr/>
        </p:nvSpPr>
        <p:spPr>
          <a:xfrm>
            <a:off x="2347275" y="372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468" name="Google Shape;2468;p424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69" name="Google Shape;2469;p424"/>
          <p:cNvSpPr/>
          <p:nvPr/>
        </p:nvSpPr>
        <p:spPr>
          <a:xfrm>
            <a:off x="3304375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" name="Google Shape;2478;p426"/>
          <p:cNvSpPr/>
          <p:nvPr/>
        </p:nvSpPr>
        <p:spPr>
          <a:xfrm rot="2191268">
            <a:off x="184719" y="320224"/>
            <a:ext cx="926537" cy="926537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9" name="Google Shape;2479;p426"/>
          <p:cNvSpPr/>
          <p:nvPr/>
        </p:nvSpPr>
        <p:spPr>
          <a:xfrm rot="2191268">
            <a:off x="397619" y="3798926"/>
            <a:ext cx="926537" cy="926537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0" name="Google Shape;2480;p426"/>
          <p:cNvSpPr/>
          <p:nvPr/>
        </p:nvSpPr>
        <p:spPr>
          <a:xfrm rot="2191268">
            <a:off x="1218590" y="410946"/>
            <a:ext cx="926537" cy="926537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9" name="Google Shape;2489;p428"/>
          <p:cNvSpPr/>
          <p:nvPr/>
        </p:nvSpPr>
        <p:spPr>
          <a:xfrm>
            <a:off x="1721800" y="2362350"/>
            <a:ext cx="2478600" cy="1239300"/>
          </a:xfrm>
          <a:prstGeom prst="roundRect">
            <a:avLst>
              <a:gd name="adj" fmla="val 16667"/>
            </a:avLst>
          </a:prstGeom>
          <a:solidFill>
            <a:srgbClr val="FAC09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0" name="Google Shape;2490;p428"/>
          <p:cNvSpPr/>
          <p:nvPr/>
        </p:nvSpPr>
        <p:spPr>
          <a:xfrm>
            <a:off x="1721800" y="1025525"/>
            <a:ext cx="6744900" cy="12393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91" name="Google Shape;2491;p4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1475" y="1244888"/>
            <a:ext cx="2115475" cy="80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2" name="Google Shape;2492;p4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038" y="1244900"/>
            <a:ext cx="2068201" cy="80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3" name="Google Shape;2493;p4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9351" y="1244887"/>
            <a:ext cx="2068201" cy="80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4" name="Google Shape;2494;p4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8738" y="2637706"/>
            <a:ext cx="2068201" cy="800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" name="Google Shape;2508;p431"/>
          <p:cNvSpPr/>
          <p:nvPr/>
        </p:nvSpPr>
        <p:spPr>
          <a:xfrm>
            <a:off x="1408450" y="170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9" name="Google Shape;2509;p431"/>
          <p:cNvSpPr/>
          <p:nvPr/>
        </p:nvSpPr>
        <p:spPr>
          <a:xfrm>
            <a:off x="939800" y="962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0" name="Google Shape;2510;p431"/>
          <p:cNvSpPr/>
          <p:nvPr/>
        </p:nvSpPr>
        <p:spPr>
          <a:xfrm>
            <a:off x="7393100" y="30043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1" name="Google Shape;2511;p431"/>
          <p:cNvSpPr/>
          <p:nvPr/>
        </p:nvSpPr>
        <p:spPr>
          <a:xfrm>
            <a:off x="7777100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2" name="Google Shape;2512;p431"/>
          <p:cNvSpPr/>
          <p:nvPr/>
        </p:nvSpPr>
        <p:spPr>
          <a:xfrm>
            <a:off x="2042900" y="10176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1" name="Google Shape;2521;p433"/>
          <p:cNvSpPr/>
          <p:nvPr/>
        </p:nvSpPr>
        <p:spPr>
          <a:xfrm>
            <a:off x="677000" y="5483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2" name="Google Shape;2522;p433"/>
          <p:cNvSpPr/>
          <p:nvPr/>
        </p:nvSpPr>
        <p:spPr>
          <a:xfrm>
            <a:off x="6460025" y="20360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3" name="Google Shape;2523;p433"/>
          <p:cNvSpPr/>
          <p:nvPr/>
        </p:nvSpPr>
        <p:spPr>
          <a:xfrm>
            <a:off x="55336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4" name="Google Shape;2524;p433"/>
          <p:cNvSpPr/>
          <p:nvPr/>
        </p:nvSpPr>
        <p:spPr>
          <a:xfrm>
            <a:off x="55336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5" name="Google Shape;2525;p433"/>
          <p:cNvSpPr/>
          <p:nvPr/>
        </p:nvSpPr>
        <p:spPr>
          <a:xfrm>
            <a:off x="2024800" y="4649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435"/>
          <p:cNvSpPr/>
          <p:nvPr/>
        </p:nvSpPr>
        <p:spPr>
          <a:xfrm>
            <a:off x="677000" y="5483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5" name="Google Shape;2535;p435"/>
          <p:cNvSpPr/>
          <p:nvPr/>
        </p:nvSpPr>
        <p:spPr>
          <a:xfrm>
            <a:off x="677000" y="1645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6" name="Google Shape;2536;p435"/>
          <p:cNvSpPr/>
          <p:nvPr/>
        </p:nvSpPr>
        <p:spPr>
          <a:xfrm>
            <a:off x="1804875" y="1645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7" name="Google Shape;2537;p435"/>
          <p:cNvSpPr/>
          <p:nvPr/>
        </p:nvSpPr>
        <p:spPr>
          <a:xfrm>
            <a:off x="7606375" y="33394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8" name="Google Shape;2538;p435"/>
          <p:cNvSpPr/>
          <p:nvPr/>
        </p:nvSpPr>
        <p:spPr>
          <a:xfrm>
            <a:off x="1849300" y="486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7" name="Google Shape;2547;p437"/>
          <p:cNvSpPr/>
          <p:nvPr/>
        </p:nvSpPr>
        <p:spPr>
          <a:xfrm>
            <a:off x="677000" y="5483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8" name="Google Shape;2548;p437"/>
          <p:cNvSpPr/>
          <p:nvPr/>
        </p:nvSpPr>
        <p:spPr>
          <a:xfrm>
            <a:off x="6569225" y="371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9" name="Google Shape;2549;p437"/>
          <p:cNvSpPr/>
          <p:nvPr/>
        </p:nvSpPr>
        <p:spPr>
          <a:xfrm>
            <a:off x="7778500" y="2198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0" name="Google Shape;2550;p437"/>
          <p:cNvSpPr/>
          <p:nvPr/>
        </p:nvSpPr>
        <p:spPr>
          <a:xfrm>
            <a:off x="7606375" y="33394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1" name="Google Shape;2551;p437"/>
          <p:cNvSpPr/>
          <p:nvPr/>
        </p:nvSpPr>
        <p:spPr>
          <a:xfrm>
            <a:off x="6471950" y="23262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" name="Google Shape;2560;p439"/>
          <p:cNvSpPr/>
          <p:nvPr/>
        </p:nvSpPr>
        <p:spPr>
          <a:xfrm>
            <a:off x="7252875" y="29084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1" name="Google Shape;2561;p439"/>
          <p:cNvSpPr/>
          <p:nvPr/>
        </p:nvSpPr>
        <p:spPr>
          <a:xfrm>
            <a:off x="6666900" y="371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2" name="Google Shape;2562;p439"/>
          <p:cNvSpPr/>
          <p:nvPr/>
        </p:nvSpPr>
        <p:spPr>
          <a:xfrm>
            <a:off x="7899350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3" name="Google Shape;2563;p439"/>
          <p:cNvSpPr/>
          <p:nvPr/>
        </p:nvSpPr>
        <p:spPr>
          <a:xfrm>
            <a:off x="7899350" y="3712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4" name="Google Shape;2564;p439"/>
          <p:cNvSpPr/>
          <p:nvPr/>
        </p:nvSpPr>
        <p:spPr>
          <a:xfrm>
            <a:off x="6553325" y="2198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3" name="Google Shape;2573;p441"/>
          <p:cNvSpPr txBox="1"/>
          <p:nvPr/>
        </p:nvSpPr>
        <p:spPr>
          <a:xfrm>
            <a:off x="2897300" y="1578850"/>
            <a:ext cx="6282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4" name="Google Shape;2574;p441"/>
          <p:cNvSpPr txBox="1"/>
          <p:nvPr/>
        </p:nvSpPr>
        <p:spPr>
          <a:xfrm>
            <a:off x="2474100" y="1090550"/>
            <a:ext cx="33531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Mixed Practice - Pay attention to Units</a:t>
            </a:r>
            <a:endParaRPr sz="3200"/>
          </a:p>
        </p:txBody>
      </p:sp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9" name="Google Shape;2579;p442"/>
          <p:cNvSpPr/>
          <p:nvPr/>
        </p:nvSpPr>
        <p:spPr>
          <a:xfrm>
            <a:off x="2005825" y="2126450"/>
            <a:ext cx="4737600" cy="12393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0" name="Google Shape;2580;p442"/>
          <p:cNvSpPr/>
          <p:nvPr/>
        </p:nvSpPr>
        <p:spPr>
          <a:xfrm>
            <a:off x="1952125" y="603175"/>
            <a:ext cx="4737600" cy="1239300"/>
          </a:xfrm>
          <a:prstGeom prst="roundRect">
            <a:avLst>
              <a:gd name="adj" fmla="val 16667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81" name="Google Shape;2581;p4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6687" y="855425"/>
            <a:ext cx="2115475" cy="80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2" name="Google Shape;2582;p4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2101" y="855437"/>
            <a:ext cx="2068201" cy="80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3" name="Google Shape;2583;p4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0313" y="2264831"/>
            <a:ext cx="2068201" cy="800594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84" name="Google Shape;2584;p4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2088" y="2264831"/>
            <a:ext cx="2068201" cy="800594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3" name="Google Shape;2593;p444"/>
          <p:cNvSpPr txBox="1"/>
          <p:nvPr/>
        </p:nvSpPr>
        <p:spPr>
          <a:xfrm>
            <a:off x="7165181" y="3602831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4" name="Google Shape;2594;p444"/>
          <p:cNvSpPr/>
          <p:nvPr/>
        </p:nvSpPr>
        <p:spPr>
          <a:xfrm>
            <a:off x="2785600" y="899300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5" name="Google Shape;2595;p444"/>
          <p:cNvSpPr/>
          <p:nvPr/>
        </p:nvSpPr>
        <p:spPr>
          <a:xfrm>
            <a:off x="3968900" y="899300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4" name="Google Shape;2604;p446"/>
          <p:cNvSpPr txBox="1"/>
          <p:nvPr/>
        </p:nvSpPr>
        <p:spPr>
          <a:xfrm>
            <a:off x="7165181" y="3602831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5" name="Google Shape;2605;p446"/>
          <p:cNvSpPr/>
          <p:nvPr/>
        </p:nvSpPr>
        <p:spPr>
          <a:xfrm>
            <a:off x="2785600" y="899300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6" name="Google Shape;2606;p446"/>
          <p:cNvSpPr/>
          <p:nvPr/>
        </p:nvSpPr>
        <p:spPr>
          <a:xfrm>
            <a:off x="3968900" y="899300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7" name="Google Shape;2607;p446"/>
          <p:cNvSpPr/>
          <p:nvPr/>
        </p:nvSpPr>
        <p:spPr>
          <a:xfrm>
            <a:off x="3068475" y="2839300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6" name="Google Shape;2616;p448"/>
          <p:cNvSpPr txBox="1"/>
          <p:nvPr/>
        </p:nvSpPr>
        <p:spPr>
          <a:xfrm>
            <a:off x="7165181" y="3602831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7" name="Google Shape;2617;p448"/>
          <p:cNvSpPr/>
          <p:nvPr/>
        </p:nvSpPr>
        <p:spPr>
          <a:xfrm>
            <a:off x="2785600" y="899300"/>
            <a:ext cx="954000" cy="9540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8" name="Google Shape;2618;p448"/>
          <p:cNvSpPr/>
          <p:nvPr/>
        </p:nvSpPr>
        <p:spPr>
          <a:xfrm>
            <a:off x="3968900" y="899300"/>
            <a:ext cx="954000" cy="9540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7" name="Google Shape;2627;p450"/>
          <p:cNvSpPr txBox="1"/>
          <p:nvPr/>
        </p:nvSpPr>
        <p:spPr>
          <a:xfrm>
            <a:off x="7165181" y="3602831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8" name="Google Shape;2628;p450"/>
          <p:cNvSpPr/>
          <p:nvPr/>
        </p:nvSpPr>
        <p:spPr>
          <a:xfrm>
            <a:off x="2785600" y="899300"/>
            <a:ext cx="954000" cy="9540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9" name="Google Shape;2629;p450"/>
          <p:cNvSpPr/>
          <p:nvPr/>
        </p:nvSpPr>
        <p:spPr>
          <a:xfrm>
            <a:off x="3968900" y="899300"/>
            <a:ext cx="954000" cy="9540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0" name="Google Shape;2630;p450"/>
          <p:cNvSpPr/>
          <p:nvPr/>
        </p:nvSpPr>
        <p:spPr>
          <a:xfrm>
            <a:off x="4868175" y="3602825"/>
            <a:ext cx="954000" cy="9540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1" name="Google Shape;2631;p450"/>
          <p:cNvSpPr/>
          <p:nvPr/>
        </p:nvSpPr>
        <p:spPr>
          <a:xfrm>
            <a:off x="6051475" y="3602825"/>
            <a:ext cx="954000" cy="9540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2" name="Google Shape;2632;p450"/>
          <p:cNvSpPr/>
          <p:nvPr/>
        </p:nvSpPr>
        <p:spPr>
          <a:xfrm>
            <a:off x="3618000" y="3602825"/>
            <a:ext cx="954000" cy="9540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p452"/>
          <p:cNvSpPr txBox="1"/>
          <p:nvPr/>
        </p:nvSpPr>
        <p:spPr>
          <a:xfrm>
            <a:off x="7165181" y="3602831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42" name="Google Shape;2642;p452"/>
          <p:cNvGraphicFramePr/>
          <p:nvPr/>
        </p:nvGraphicFramePr>
        <p:xfrm>
          <a:off x="2664619" y="571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76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3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43" name="Google Shape;2643;p452"/>
          <p:cNvSpPr/>
          <p:nvPr/>
        </p:nvSpPr>
        <p:spPr>
          <a:xfrm rot="10800000">
            <a:off x="2743226" y="742800"/>
            <a:ext cx="5910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44" name="Google Shape;2644;p4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2038" y="1683556"/>
            <a:ext cx="2068201" cy="800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3" name="Google Shape;2653;p454"/>
          <p:cNvSpPr txBox="1"/>
          <p:nvPr/>
        </p:nvSpPr>
        <p:spPr>
          <a:xfrm>
            <a:off x="7165181" y="3602831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54" name="Google Shape;2654;p454"/>
          <p:cNvGraphicFramePr/>
          <p:nvPr/>
        </p:nvGraphicFramePr>
        <p:xfrm>
          <a:off x="2664619" y="571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76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3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55" name="Google Shape;2655;p454"/>
          <p:cNvSpPr/>
          <p:nvPr/>
        </p:nvSpPr>
        <p:spPr>
          <a:xfrm rot="10800000">
            <a:off x="2743226" y="742800"/>
            <a:ext cx="5910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6" name="Google Shape;2656;p4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3663" y="1628731"/>
            <a:ext cx="2068201" cy="800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5" name="Google Shape;2665;p456"/>
          <p:cNvSpPr txBox="1"/>
          <p:nvPr/>
        </p:nvSpPr>
        <p:spPr>
          <a:xfrm>
            <a:off x="7165181" y="3602831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66" name="Google Shape;2666;p456"/>
          <p:cNvGraphicFramePr/>
          <p:nvPr/>
        </p:nvGraphicFramePr>
        <p:xfrm>
          <a:off x="2664619" y="571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76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3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67" name="Google Shape;2667;p456"/>
          <p:cNvGraphicFramePr/>
          <p:nvPr/>
        </p:nvGraphicFramePr>
        <p:xfrm>
          <a:off x="2664619" y="340947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76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3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25" marR="5142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68" name="Google Shape;2668;p456"/>
          <p:cNvSpPr/>
          <p:nvPr/>
        </p:nvSpPr>
        <p:spPr>
          <a:xfrm rot="10800000">
            <a:off x="2743226" y="742800"/>
            <a:ext cx="5910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9" name="Google Shape;2669;p4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3663" y="1628731"/>
            <a:ext cx="2068201" cy="800594"/>
          </a:xfrm>
          <a:prstGeom prst="rect">
            <a:avLst/>
          </a:prstGeom>
          <a:noFill/>
          <a:ln>
            <a:noFill/>
          </a:ln>
        </p:spPr>
      </p:pic>
      <p:sp>
        <p:nvSpPr>
          <p:cNvPr id="2670" name="Google Shape;2670;p456"/>
          <p:cNvSpPr/>
          <p:nvPr/>
        </p:nvSpPr>
        <p:spPr>
          <a:xfrm rot="10800000">
            <a:off x="2743226" y="3583513"/>
            <a:ext cx="5910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1" name="Google Shape;2671;p456"/>
          <p:cNvSpPr/>
          <p:nvPr/>
        </p:nvSpPr>
        <p:spPr>
          <a:xfrm rot="10800000">
            <a:off x="3475751" y="3583513"/>
            <a:ext cx="5910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0" name="Google Shape;2680;p458"/>
          <p:cNvSpPr txBox="1"/>
          <p:nvPr/>
        </p:nvSpPr>
        <p:spPr>
          <a:xfrm>
            <a:off x="7165181" y="3602831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1" name="Google Shape;2681;p458"/>
          <p:cNvSpPr/>
          <p:nvPr/>
        </p:nvSpPr>
        <p:spPr>
          <a:xfrm>
            <a:off x="6247475" y="1008975"/>
            <a:ext cx="1184400" cy="10245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2" name="Google Shape;2682;p458"/>
          <p:cNvSpPr/>
          <p:nvPr/>
        </p:nvSpPr>
        <p:spPr>
          <a:xfrm>
            <a:off x="6301175" y="2455475"/>
            <a:ext cx="1184400" cy="10245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1" name="Google Shape;2691;p460"/>
          <p:cNvSpPr txBox="1"/>
          <p:nvPr/>
        </p:nvSpPr>
        <p:spPr>
          <a:xfrm>
            <a:off x="7165181" y="3602831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2" name="Google Shape;2692;p460"/>
          <p:cNvSpPr/>
          <p:nvPr/>
        </p:nvSpPr>
        <p:spPr>
          <a:xfrm>
            <a:off x="6247475" y="537375"/>
            <a:ext cx="1184400" cy="10245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3" name="Google Shape;2693;p460"/>
          <p:cNvSpPr/>
          <p:nvPr/>
        </p:nvSpPr>
        <p:spPr>
          <a:xfrm>
            <a:off x="6301175" y="2070100"/>
            <a:ext cx="1184400" cy="10245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4" name="Google Shape;2694;p460"/>
          <p:cNvSpPr/>
          <p:nvPr/>
        </p:nvSpPr>
        <p:spPr>
          <a:xfrm>
            <a:off x="6247475" y="3803275"/>
            <a:ext cx="1184400" cy="10245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" name="Google Shape;2703;p462"/>
          <p:cNvSpPr/>
          <p:nvPr/>
        </p:nvSpPr>
        <p:spPr>
          <a:xfrm rot="10800000">
            <a:off x="1452489" y="785676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4" name="Google Shape;2704;p462"/>
          <p:cNvSpPr/>
          <p:nvPr/>
        </p:nvSpPr>
        <p:spPr>
          <a:xfrm rot="10800000">
            <a:off x="4943867" y="1761975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5" name="Google Shape;2705;p462"/>
          <p:cNvSpPr/>
          <p:nvPr/>
        </p:nvSpPr>
        <p:spPr>
          <a:xfrm rot="10800000">
            <a:off x="3915142" y="685650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6" name="Google Shape;2706;p462"/>
          <p:cNvSpPr/>
          <p:nvPr/>
        </p:nvSpPr>
        <p:spPr>
          <a:xfrm rot="10800000">
            <a:off x="2557839" y="1376375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7" name="Google Shape;2707;p462"/>
          <p:cNvSpPr/>
          <p:nvPr/>
        </p:nvSpPr>
        <p:spPr>
          <a:xfrm rot="10800000">
            <a:off x="1452490" y="1846919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8" name="Google Shape;2708;p462"/>
          <p:cNvSpPr/>
          <p:nvPr/>
        </p:nvSpPr>
        <p:spPr>
          <a:xfrm rot="10800000">
            <a:off x="4571993" y="2904217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9" name="Google Shape;2709;p462"/>
          <p:cNvSpPr/>
          <p:nvPr/>
        </p:nvSpPr>
        <p:spPr>
          <a:xfrm rot="10800000">
            <a:off x="5824465" y="785667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8" name="Google Shape;2718;p464"/>
          <p:cNvSpPr/>
          <p:nvPr/>
        </p:nvSpPr>
        <p:spPr>
          <a:xfrm rot="10800000">
            <a:off x="1452489" y="785676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9" name="Google Shape;2719;p464"/>
          <p:cNvSpPr/>
          <p:nvPr/>
        </p:nvSpPr>
        <p:spPr>
          <a:xfrm rot="10800000">
            <a:off x="4943867" y="1761975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0" name="Google Shape;2720;p464"/>
          <p:cNvSpPr/>
          <p:nvPr/>
        </p:nvSpPr>
        <p:spPr>
          <a:xfrm rot="10800000">
            <a:off x="3915142" y="685650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1" name="Google Shape;2721;p464"/>
          <p:cNvSpPr/>
          <p:nvPr/>
        </p:nvSpPr>
        <p:spPr>
          <a:xfrm rot="10800000">
            <a:off x="2557839" y="1376375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2" name="Google Shape;2722;p464"/>
          <p:cNvSpPr/>
          <p:nvPr/>
        </p:nvSpPr>
        <p:spPr>
          <a:xfrm rot="10800000">
            <a:off x="1452490" y="1846919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3" name="Google Shape;2723;p464"/>
          <p:cNvSpPr/>
          <p:nvPr/>
        </p:nvSpPr>
        <p:spPr>
          <a:xfrm rot="10800000">
            <a:off x="4571993" y="2904217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4" name="Google Shape;2724;p464"/>
          <p:cNvSpPr/>
          <p:nvPr/>
        </p:nvSpPr>
        <p:spPr>
          <a:xfrm rot="10800000">
            <a:off x="5824465" y="785667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9" name="Google Shape;2729;p465"/>
          <p:cNvSpPr/>
          <p:nvPr/>
        </p:nvSpPr>
        <p:spPr>
          <a:xfrm rot="10800000">
            <a:off x="1452489" y="785676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0" name="Google Shape;2730;p465"/>
          <p:cNvSpPr/>
          <p:nvPr/>
        </p:nvSpPr>
        <p:spPr>
          <a:xfrm rot="10800000">
            <a:off x="4943867" y="1761975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1" name="Google Shape;2731;p465"/>
          <p:cNvSpPr/>
          <p:nvPr/>
        </p:nvSpPr>
        <p:spPr>
          <a:xfrm rot="10800000">
            <a:off x="3915142" y="685650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2" name="Google Shape;2732;p465"/>
          <p:cNvSpPr/>
          <p:nvPr/>
        </p:nvSpPr>
        <p:spPr>
          <a:xfrm rot="10800000">
            <a:off x="2557839" y="1376375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3" name="Google Shape;2733;p465"/>
          <p:cNvSpPr/>
          <p:nvPr/>
        </p:nvSpPr>
        <p:spPr>
          <a:xfrm rot="10800000">
            <a:off x="1452490" y="2632844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4" name="Google Shape;2734;p465"/>
          <p:cNvSpPr/>
          <p:nvPr/>
        </p:nvSpPr>
        <p:spPr>
          <a:xfrm rot="10800000">
            <a:off x="4571993" y="2904217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5" name="Google Shape;2735;p465"/>
          <p:cNvSpPr/>
          <p:nvPr/>
        </p:nvSpPr>
        <p:spPr>
          <a:xfrm rot="10800000">
            <a:off x="5824465" y="785667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0" name="Google Shape;2740;p466"/>
          <p:cNvSpPr/>
          <p:nvPr/>
        </p:nvSpPr>
        <p:spPr>
          <a:xfrm rot="10800000">
            <a:off x="1452489" y="785676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1" name="Google Shape;2741;p466"/>
          <p:cNvSpPr/>
          <p:nvPr/>
        </p:nvSpPr>
        <p:spPr>
          <a:xfrm rot="10800000">
            <a:off x="4943867" y="1761975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2" name="Google Shape;2742;p466"/>
          <p:cNvSpPr/>
          <p:nvPr/>
        </p:nvSpPr>
        <p:spPr>
          <a:xfrm rot="10800000">
            <a:off x="3915142" y="685650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3" name="Google Shape;2743;p466"/>
          <p:cNvSpPr/>
          <p:nvPr/>
        </p:nvSpPr>
        <p:spPr>
          <a:xfrm rot="10800000">
            <a:off x="2557839" y="1376375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4" name="Google Shape;2744;p466"/>
          <p:cNvSpPr/>
          <p:nvPr/>
        </p:nvSpPr>
        <p:spPr>
          <a:xfrm rot="10800000">
            <a:off x="1528065" y="3297869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5" name="Google Shape;2745;p466"/>
          <p:cNvSpPr/>
          <p:nvPr/>
        </p:nvSpPr>
        <p:spPr>
          <a:xfrm rot="10800000">
            <a:off x="2728093" y="3297867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6" name="Google Shape;2746;p466"/>
          <p:cNvSpPr/>
          <p:nvPr/>
        </p:nvSpPr>
        <p:spPr>
          <a:xfrm rot="10800000">
            <a:off x="6338365" y="2352667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1" name="Google Shape;2751;p467"/>
          <p:cNvSpPr/>
          <p:nvPr/>
        </p:nvSpPr>
        <p:spPr>
          <a:xfrm rot="10800000">
            <a:off x="1452489" y="785676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2" name="Google Shape;2752;p467"/>
          <p:cNvSpPr/>
          <p:nvPr/>
        </p:nvSpPr>
        <p:spPr>
          <a:xfrm rot="10800000">
            <a:off x="4943867" y="1761975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3" name="Google Shape;2753;p467"/>
          <p:cNvSpPr/>
          <p:nvPr/>
        </p:nvSpPr>
        <p:spPr>
          <a:xfrm rot="10800000">
            <a:off x="3915142" y="685650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4" name="Google Shape;2754;p467"/>
          <p:cNvSpPr/>
          <p:nvPr/>
        </p:nvSpPr>
        <p:spPr>
          <a:xfrm rot="10800000">
            <a:off x="2557839" y="1376375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5" name="Google Shape;2755;p467"/>
          <p:cNvSpPr/>
          <p:nvPr/>
        </p:nvSpPr>
        <p:spPr>
          <a:xfrm rot="10800000">
            <a:off x="1528065" y="3297869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6" name="Google Shape;2756;p467"/>
          <p:cNvSpPr/>
          <p:nvPr/>
        </p:nvSpPr>
        <p:spPr>
          <a:xfrm rot="10800000">
            <a:off x="2728093" y="3297867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7" name="Google Shape;2757;p467"/>
          <p:cNvSpPr/>
          <p:nvPr/>
        </p:nvSpPr>
        <p:spPr>
          <a:xfrm rot="10800000">
            <a:off x="3928115" y="3297867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Google Shape;2762;p468"/>
          <p:cNvSpPr/>
          <p:nvPr/>
        </p:nvSpPr>
        <p:spPr>
          <a:xfrm rot="10800000">
            <a:off x="1346714" y="2276401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3" name="Google Shape;2763;p468"/>
          <p:cNvSpPr/>
          <p:nvPr/>
        </p:nvSpPr>
        <p:spPr>
          <a:xfrm rot="10800000">
            <a:off x="4943867" y="1761975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4" name="Google Shape;2764;p468"/>
          <p:cNvSpPr/>
          <p:nvPr/>
        </p:nvSpPr>
        <p:spPr>
          <a:xfrm rot="10800000">
            <a:off x="3928117" y="2276400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5" name="Google Shape;2765;p468"/>
          <p:cNvSpPr/>
          <p:nvPr/>
        </p:nvSpPr>
        <p:spPr>
          <a:xfrm rot="10800000">
            <a:off x="2728089" y="2276400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6" name="Google Shape;2766;p468"/>
          <p:cNvSpPr/>
          <p:nvPr/>
        </p:nvSpPr>
        <p:spPr>
          <a:xfrm rot="10800000">
            <a:off x="1528065" y="3297869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7" name="Google Shape;2767;p468"/>
          <p:cNvSpPr/>
          <p:nvPr/>
        </p:nvSpPr>
        <p:spPr>
          <a:xfrm rot="10800000">
            <a:off x="2728093" y="3297867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8" name="Google Shape;2768;p468"/>
          <p:cNvSpPr/>
          <p:nvPr/>
        </p:nvSpPr>
        <p:spPr>
          <a:xfrm rot="10800000">
            <a:off x="3928115" y="3297867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3" name="Google Shape;2773;p469"/>
          <p:cNvSpPr/>
          <p:nvPr/>
        </p:nvSpPr>
        <p:spPr>
          <a:xfrm rot="10800000">
            <a:off x="1346714" y="2276401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4" name="Google Shape;2774;p469"/>
          <p:cNvSpPr/>
          <p:nvPr/>
        </p:nvSpPr>
        <p:spPr>
          <a:xfrm rot="10800000">
            <a:off x="5004317" y="2276400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5" name="Google Shape;2775;p469"/>
          <p:cNvSpPr/>
          <p:nvPr/>
        </p:nvSpPr>
        <p:spPr>
          <a:xfrm rot="10800000">
            <a:off x="3928117" y="2276400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6" name="Google Shape;2776;p469"/>
          <p:cNvSpPr/>
          <p:nvPr/>
        </p:nvSpPr>
        <p:spPr>
          <a:xfrm rot="10800000">
            <a:off x="2728089" y="2276400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7" name="Google Shape;2777;p469"/>
          <p:cNvSpPr/>
          <p:nvPr/>
        </p:nvSpPr>
        <p:spPr>
          <a:xfrm rot="10800000">
            <a:off x="1528065" y="3297869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8" name="Google Shape;2778;p469"/>
          <p:cNvSpPr/>
          <p:nvPr/>
        </p:nvSpPr>
        <p:spPr>
          <a:xfrm rot="10800000">
            <a:off x="2728093" y="3297867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9" name="Google Shape;2779;p469"/>
          <p:cNvSpPr/>
          <p:nvPr/>
        </p:nvSpPr>
        <p:spPr>
          <a:xfrm rot="10800000">
            <a:off x="3928115" y="3297867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4" name="Google Shape;2784;p470"/>
          <p:cNvSpPr/>
          <p:nvPr/>
        </p:nvSpPr>
        <p:spPr>
          <a:xfrm rot="10800000">
            <a:off x="1638299" y="1685925"/>
            <a:ext cx="788015" cy="590551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5" name="Google Shape;2785;p470"/>
          <p:cNvSpPr/>
          <p:nvPr/>
        </p:nvSpPr>
        <p:spPr>
          <a:xfrm rot="10800000">
            <a:off x="4386727" y="1704975"/>
            <a:ext cx="788015" cy="59055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6" name="Google Shape;2786;p470"/>
          <p:cNvSpPr/>
          <p:nvPr/>
        </p:nvSpPr>
        <p:spPr>
          <a:xfrm rot="10800000">
            <a:off x="3472327" y="1685925"/>
            <a:ext cx="788015" cy="59055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7" name="Google Shape;2787;p470"/>
          <p:cNvSpPr/>
          <p:nvPr/>
        </p:nvSpPr>
        <p:spPr>
          <a:xfrm rot="10800000">
            <a:off x="2552699" y="1685925"/>
            <a:ext cx="788015" cy="59055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8" name="Google Shape;2788;p470"/>
          <p:cNvSpPr/>
          <p:nvPr/>
        </p:nvSpPr>
        <p:spPr>
          <a:xfrm>
            <a:off x="1409700" y="1571625"/>
            <a:ext cx="3884067" cy="85725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9" name="Google Shape;2789;p470"/>
          <p:cNvSpPr/>
          <p:nvPr/>
        </p:nvSpPr>
        <p:spPr>
          <a:xfrm>
            <a:off x="1409699" y="2428875"/>
            <a:ext cx="2952112" cy="85725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0" name="Google Shape;2790;p470"/>
          <p:cNvSpPr/>
          <p:nvPr/>
        </p:nvSpPr>
        <p:spPr>
          <a:xfrm rot="10800000">
            <a:off x="1638300" y="2547168"/>
            <a:ext cx="788015" cy="590551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1" name="Google Shape;2791;p470"/>
          <p:cNvSpPr/>
          <p:nvPr/>
        </p:nvSpPr>
        <p:spPr>
          <a:xfrm rot="10800000">
            <a:off x="3472328" y="2547167"/>
            <a:ext cx="788015" cy="590551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2" name="Google Shape;2792;p470"/>
          <p:cNvSpPr/>
          <p:nvPr/>
        </p:nvSpPr>
        <p:spPr>
          <a:xfrm rot="10800000">
            <a:off x="2552700" y="2547167"/>
            <a:ext cx="788015" cy="590551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93" name="Google Shape;2793;p470"/>
          <p:cNvCxnSpPr/>
          <p:nvPr/>
        </p:nvCxnSpPr>
        <p:spPr>
          <a:xfrm rot="10800000" flipH="1">
            <a:off x="4386727" y="1520870"/>
            <a:ext cx="1" cy="920662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0000" dir="5400000" rotWithShape="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2" name="Google Shape;2802;p472"/>
          <p:cNvSpPr/>
          <p:nvPr/>
        </p:nvSpPr>
        <p:spPr>
          <a:xfrm rot="10800000">
            <a:off x="1638299" y="1685925"/>
            <a:ext cx="788015" cy="590551"/>
          </a:xfrm>
          <a:prstGeom prst="ellipse">
            <a:avLst/>
          </a:prstGeom>
          <a:solidFill>
            <a:srgbClr val="919191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3" name="Google Shape;2803;p472"/>
          <p:cNvSpPr/>
          <p:nvPr/>
        </p:nvSpPr>
        <p:spPr>
          <a:xfrm rot="10800000">
            <a:off x="3472327" y="1685925"/>
            <a:ext cx="788015" cy="590550"/>
          </a:xfrm>
          <a:prstGeom prst="ellipse">
            <a:avLst/>
          </a:prstGeom>
          <a:solidFill>
            <a:srgbClr val="919191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4" name="Google Shape;2804;p472"/>
          <p:cNvSpPr/>
          <p:nvPr/>
        </p:nvSpPr>
        <p:spPr>
          <a:xfrm rot="10800000">
            <a:off x="2552699" y="1685925"/>
            <a:ext cx="788015" cy="590550"/>
          </a:xfrm>
          <a:prstGeom prst="ellipse">
            <a:avLst/>
          </a:prstGeom>
          <a:solidFill>
            <a:srgbClr val="919191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5" name="Google Shape;2805;p472"/>
          <p:cNvSpPr/>
          <p:nvPr/>
        </p:nvSpPr>
        <p:spPr>
          <a:xfrm>
            <a:off x="1481385" y="1571625"/>
            <a:ext cx="2930642" cy="85725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6" name="Google Shape;2806;p472"/>
          <p:cNvSpPr/>
          <p:nvPr/>
        </p:nvSpPr>
        <p:spPr>
          <a:xfrm>
            <a:off x="1511203" y="2428875"/>
            <a:ext cx="4710265" cy="85725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7" name="Google Shape;2807;p472"/>
          <p:cNvSpPr/>
          <p:nvPr/>
        </p:nvSpPr>
        <p:spPr>
          <a:xfrm rot="10800000">
            <a:off x="1638300" y="2547168"/>
            <a:ext cx="788015" cy="590551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8" name="Google Shape;2808;p472"/>
          <p:cNvSpPr/>
          <p:nvPr/>
        </p:nvSpPr>
        <p:spPr>
          <a:xfrm rot="10800000">
            <a:off x="5306356" y="2562225"/>
            <a:ext cx="788015" cy="59055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9" name="Google Shape;2809;p472"/>
          <p:cNvSpPr/>
          <p:nvPr/>
        </p:nvSpPr>
        <p:spPr>
          <a:xfrm rot="10800000">
            <a:off x="4447307" y="2562225"/>
            <a:ext cx="788015" cy="59055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0" name="Google Shape;2810;p472"/>
          <p:cNvSpPr/>
          <p:nvPr/>
        </p:nvSpPr>
        <p:spPr>
          <a:xfrm rot="10800000">
            <a:off x="3472328" y="2547167"/>
            <a:ext cx="788015" cy="590551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1" name="Google Shape;2811;p472"/>
          <p:cNvSpPr/>
          <p:nvPr/>
        </p:nvSpPr>
        <p:spPr>
          <a:xfrm rot="10800000">
            <a:off x="2552700" y="2547167"/>
            <a:ext cx="788015" cy="590551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12" name="Google Shape;2812;p472"/>
          <p:cNvCxnSpPr/>
          <p:nvPr/>
        </p:nvCxnSpPr>
        <p:spPr>
          <a:xfrm rot="10800000" flipH="1">
            <a:off x="4381499" y="2382113"/>
            <a:ext cx="1" cy="920662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0000" dir="5400000" rotWithShape="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1" name="Google Shape;2821;p474"/>
          <p:cNvSpPr/>
          <p:nvPr/>
        </p:nvSpPr>
        <p:spPr>
          <a:xfrm rot="10800000">
            <a:off x="1878814" y="571351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2" name="Google Shape;2822;p474"/>
          <p:cNvSpPr/>
          <p:nvPr/>
        </p:nvSpPr>
        <p:spPr>
          <a:xfrm rot="10800000">
            <a:off x="1349585" y="1719882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3" name="Google Shape;2823;p474"/>
          <p:cNvSpPr/>
          <p:nvPr/>
        </p:nvSpPr>
        <p:spPr>
          <a:xfrm rot="10800000">
            <a:off x="4177940" y="1685782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4" name="Google Shape;2824;p474"/>
          <p:cNvSpPr/>
          <p:nvPr/>
        </p:nvSpPr>
        <p:spPr>
          <a:xfrm rot="10800000">
            <a:off x="2972167" y="999975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5" name="Google Shape;2825;p474"/>
          <p:cNvSpPr/>
          <p:nvPr/>
        </p:nvSpPr>
        <p:spPr>
          <a:xfrm rot="10800000">
            <a:off x="2552614" y="1685775"/>
            <a:ext cx="788100" cy="59070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6" name="Google Shape;2826;p474"/>
          <p:cNvSpPr/>
          <p:nvPr/>
        </p:nvSpPr>
        <p:spPr>
          <a:xfrm rot="10800000">
            <a:off x="3161740" y="2862169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7" name="Google Shape;2827;p474"/>
          <p:cNvSpPr/>
          <p:nvPr/>
        </p:nvSpPr>
        <p:spPr>
          <a:xfrm rot="10800000">
            <a:off x="4343768" y="3632867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8" name="Google Shape;2828;p474"/>
          <p:cNvSpPr/>
          <p:nvPr/>
        </p:nvSpPr>
        <p:spPr>
          <a:xfrm rot="10800000">
            <a:off x="2824090" y="3904342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7" name="Google Shape;2837;p476"/>
          <p:cNvSpPr/>
          <p:nvPr/>
        </p:nvSpPr>
        <p:spPr>
          <a:xfrm rot="10800000">
            <a:off x="1638299" y="1685925"/>
            <a:ext cx="788015" cy="590551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8" name="Google Shape;2838;p476"/>
          <p:cNvSpPr/>
          <p:nvPr/>
        </p:nvSpPr>
        <p:spPr>
          <a:xfrm rot="10800000">
            <a:off x="5335870" y="1720031"/>
            <a:ext cx="788015" cy="590551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9" name="Google Shape;2839;p476"/>
          <p:cNvSpPr/>
          <p:nvPr/>
        </p:nvSpPr>
        <p:spPr>
          <a:xfrm rot="10800000">
            <a:off x="4450275" y="1708356"/>
            <a:ext cx="788015" cy="590551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0" name="Google Shape;2840;p476"/>
          <p:cNvSpPr/>
          <p:nvPr/>
        </p:nvSpPr>
        <p:spPr>
          <a:xfrm rot="10800000">
            <a:off x="3472327" y="1685925"/>
            <a:ext cx="788015" cy="59055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1" name="Google Shape;2841;p476"/>
          <p:cNvSpPr/>
          <p:nvPr/>
        </p:nvSpPr>
        <p:spPr>
          <a:xfrm rot="10800000">
            <a:off x="2552699" y="1685925"/>
            <a:ext cx="788015" cy="590550"/>
          </a:xfrm>
          <a:prstGeom prst="ellipse">
            <a:avLst/>
          </a:prstGeom>
          <a:solidFill>
            <a:srgbClr val="929292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2" name="Google Shape;2842;p476"/>
          <p:cNvSpPr/>
          <p:nvPr/>
        </p:nvSpPr>
        <p:spPr>
          <a:xfrm>
            <a:off x="1409700" y="1552500"/>
            <a:ext cx="4848300" cy="85740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3" name="Google Shape;2843;p476"/>
          <p:cNvSpPr/>
          <p:nvPr/>
        </p:nvSpPr>
        <p:spPr>
          <a:xfrm>
            <a:off x="1409699" y="2428875"/>
            <a:ext cx="2959801" cy="85725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4" name="Google Shape;2844;p476"/>
          <p:cNvSpPr/>
          <p:nvPr/>
        </p:nvSpPr>
        <p:spPr>
          <a:xfrm rot="10800000">
            <a:off x="1638300" y="2547168"/>
            <a:ext cx="788015" cy="590551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5" name="Google Shape;2845;p476"/>
          <p:cNvSpPr/>
          <p:nvPr/>
        </p:nvSpPr>
        <p:spPr>
          <a:xfrm rot="10800000">
            <a:off x="3472328" y="2547167"/>
            <a:ext cx="788015" cy="590551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6" name="Google Shape;2846;p476"/>
          <p:cNvSpPr/>
          <p:nvPr/>
        </p:nvSpPr>
        <p:spPr>
          <a:xfrm rot="10800000">
            <a:off x="2552700" y="2547167"/>
            <a:ext cx="788015" cy="590551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47" name="Google Shape;2847;p476"/>
          <p:cNvCxnSpPr/>
          <p:nvPr/>
        </p:nvCxnSpPr>
        <p:spPr>
          <a:xfrm rot="10800000" flipH="1">
            <a:off x="4387437" y="1554976"/>
            <a:ext cx="1" cy="920662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0000" dir="5400000" rotWithShape="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6" name="Google Shape;2856;p478"/>
          <p:cNvGrpSpPr/>
          <p:nvPr/>
        </p:nvGrpSpPr>
        <p:grpSpPr>
          <a:xfrm rot="-5460964">
            <a:off x="12722" y="1428915"/>
            <a:ext cx="5029320" cy="2285886"/>
            <a:chOff x="0" y="0"/>
            <a:chExt cx="6705600" cy="2286000"/>
          </a:xfrm>
        </p:grpSpPr>
        <p:sp>
          <p:nvSpPr>
            <p:cNvPr id="2857" name="Google Shape;2857;p478"/>
            <p:cNvSpPr/>
            <p:nvPr/>
          </p:nvSpPr>
          <p:spPr>
            <a:xfrm>
              <a:off x="0" y="0"/>
              <a:ext cx="6705600" cy="1143000"/>
            </a:xfrm>
            <a:prstGeom prst="rect">
              <a:avLst/>
            </a:prstGeom>
            <a:solidFill>
              <a:srgbClr val="8EB4E3"/>
            </a:solidFill>
            <a:ln w="762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8" name="Google Shape;2858;p478"/>
            <p:cNvSpPr/>
            <p:nvPr/>
          </p:nvSpPr>
          <p:spPr>
            <a:xfrm rot="10800000">
              <a:off x="5688900" y="182209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9" name="Google Shape;2859;p478"/>
            <p:cNvSpPr/>
            <p:nvPr/>
          </p:nvSpPr>
          <p:spPr>
            <a:xfrm rot="10800000">
              <a:off x="228514" y="152302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0" name="Google Shape;2860;p478"/>
            <p:cNvSpPr/>
            <p:nvPr/>
          </p:nvSpPr>
          <p:spPr>
            <a:xfrm rot="10800000">
              <a:off x="4811680" y="197777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1" name="Google Shape;2861;p478"/>
            <p:cNvSpPr/>
            <p:nvPr/>
          </p:nvSpPr>
          <p:spPr>
            <a:xfrm rot="10800000">
              <a:off x="3891342" y="197777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2" name="Google Shape;2862;p478"/>
            <p:cNvSpPr/>
            <p:nvPr/>
          </p:nvSpPr>
          <p:spPr>
            <a:xfrm rot="10800000">
              <a:off x="2976942" y="182209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3" name="Google Shape;2863;p478"/>
            <p:cNvSpPr/>
            <p:nvPr/>
          </p:nvSpPr>
          <p:spPr>
            <a:xfrm rot="10800000">
              <a:off x="2062542" y="152300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4" name="Google Shape;2864;p478"/>
            <p:cNvSpPr/>
            <p:nvPr/>
          </p:nvSpPr>
          <p:spPr>
            <a:xfrm rot="10800000">
              <a:off x="1142914" y="152300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5" name="Google Shape;2865;p478"/>
            <p:cNvSpPr/>
            <p:nvPr/>
          </p:nvSpPr>
          <p:spPr>
            <a:xfrm>
              <a:off x="0" y="1143000"/>
              <a:ext cx="4811700" cy="1143000"/>
            </a:xfrm>
            <a:prstGeom prst="rect">
              <a:avLst/>
            </a:prstGeom>
            <a:solidFill>
              <a:srgbClr val="E46C0A"/>
            </a:solidFill>
            <a:ln w="762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6" name="Google Shape;2866;p478"/>
            <p:cNvSpPr/>
            <p:nvPr/>
          </p:nvSpPr>
          <p:spPr>
            <a:xfrm rot="10800000">
              <a:off x="228515" y="1300625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7" name="Google Shape;2867;p478"/>
            <p:cNvSpPr/>
            <p:nvPr/>
          </p:nvSpPr>
          <p:spPr>
            <a:xfrm rot="10800000">
              <a:off x="3891343" y="1346100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8" name="Google Shape;2868;p478"/>
            <p:cNvSpPr/>
            <p:nvPr/>
          </p:nvSpPr>
          <p:spPr>
            <a:xfrm rot="10800000">
              <a:off x="2976943" y="1330531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9" name="Google Shape;2869;p478"/>
            <p:cNvSpPr/>
            <p:nvPr/>
          </p:nvSpPr>
          <p:spPr>
            <a:xfrm rot="10800000">
              <a:off x="2062544" y="1300623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0" name="Google Shape;2870;p478"/>
            <p:cNvSpPr/>
            <p:nvPr/>
          </p:nvSpPr>
          <p:spPr>
            <a:xfrm rot="10800000">
              <a:off x="1142915" y="1300623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71" name="Google Shape;2871;p478"/>
          <p:cNvSpPr txBox="1"/>
          <p:nvPr/>
        </p:nvSpPr>
        <p:spPr>
          <a:xfrm>
            <a:off x="4655631" y="147625"/>
            <a:ext cx="4357800" cy="48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"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Who has more?/Who is winning?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"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many more?/By how many?</a:t>
            </a:r>
            <a:endParaRPr/>
          </a:p>
        </p:txBody>
      </p:sp>
      <p:sp>
        <p:nvSpPr>
          <p:cNvPr id="2872" name="Google Shape;2872;p478"/>
          <p:cNvSpPr/>
          <p:nvPr/>
        </p:nvSpPr>
        <p:spPr>
          <a:xfrm>
            <a:off x="2616200" y="422225"/>
            <a:ext cx="1380900" cy="835200"/>
          </a:xfrm>
          <a:prstGeom prst="wedgeEllipseCallout">
            <a:avLst>
              <a:gd name="adj1" fmla="val -49182"/>
              <a:gd name="adj2" fmla="val 66227"/>
            </a:avLst>
          </a:prstGeom>
          <a:solidFill>
            <a:srgbClr val="FFFFFF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Up to here we are even!</a:t>
            </a:r>
            <a:endParaRPr/>
          </a:p>
        </p:txBody>
      </p:sp>
      <p:cxnSp>
        <p:nvCxnSpPr>
          <p:cNvPr id="2873" name="Google Shape;2873;p478"/>
          <p:cNvCxnSpPr/>
          <p:nvPr/>
        </p:nvCxnSpPr>
        <p:spPr>
          <a:xfrm rot="10800000">
            <a:off x="1305100" y="1513613"/>
            <a:ext cx="1222200" cy="0"/>
          </a:xfrm>
          <a:prstGeom prst="straightConnector1">
            <a:avLst/>
          </a:prstGeom>
          <a:noFill/>
          <a:ln w="63500" cap="flat" cmpd="sng">
            <a:solidFill>
              <a:srgbClr val="945200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38100" dist="20000" dir="5400000" rotWithShape="0">
              <a:srgbClr val="000000">
                <a:alpha val="37650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2" name="Google Shape;2882;p480"/>
          <p:cNvGrpSpPr/>
          <p:nvPr/>
        </p:nvGrpSpPr>
        <p:grpSpPr>
          <a:xfrm rot="-5460964">
            <a:off x="25422" y="1428915"/>
            <a:ext cx="5029320" cy="2285886"/>
            <a:chOff x="0" y="0"/>
            <a:chExt cx="6705600" cy="2286000"/>
          </a:xfrm>
        </p:grpSpPr>
        <p:sp>
          <p:nvSpPr>
            <p:cNvPr id="2883" name="Google Shape;2883;p480"/>
            <p:cNvSpPr/>
            <p:nvPr/>
          </p:nvSpPr>
          <p:spPr>
            <a:xfrm>
              <a:off x="0" y="0"/>
              <a:ext cx="6705600" cy="1143000"/>
            </a:xfrm>
            <a:prstGeom prst="rect">
              <a:avLst/>
            </a:prstGeom>
            <a:solidFill>
              <a:srgbClr val="8EB4E3"/>
            </a:solidFill>
            <a:ln w="762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4" name="Google Shape;2884;p480"/>
            <p:cNvSpPr/>
            <p:nvPr/>
          </p:nvSpPr>
          <p:spPr>
            <a:xfrm rot="10800000">
              <a:off x="5688900" y="182209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5" name="Google Shape;2885;p480"/>
            <p:cNvSpPr/>
            <p:nvPr/>
          </p:nvSpPr>
          <p:spPr>
            <a:xfrm rot="10800000">
              <a:off x="228514" y="152302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6" name="Google Shape;2886;p480"/>
            <p:cNvSpPr/>
            <p:nvPr/>
          </p:nvSpPr>
          <p:spPr>
            <a:xfrm rot="10800000">
              <a:off x="4811680" y="197777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7" name="Google Shape;2887;p480"/>
            <p:cNvSpPr/>
            <p:nvPr/>
          </p:nvSpPr>
          <p:spPr>
            <a:xfrm rot="10800000">
              <a:off x="3891342" y="197777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8" name="Google Shape;2888;p480"/>
            <p:cNvSpPr/>
            <p:nvPr/>
          </p:nvSpPr>
          <p:spPr>
            <a:xfrm rot="10800000">
              <a:off x="2976942" y="182209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9" name="Google Shape;2889;p480"/>
            <p:cNvSpPr/>
            <p:nvPr/>
          </p:nvSpPr>
          <p:spPr>
            <a:xfrm rot="10800000">
              <a:off x="2062542" y="152300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0" name="Google Shape;2890;p480"/>
            <p:cNvSpPr/>
            <p:nvPr/>
          </p:nvSpPr>
          <p:spPr>
            <a:xfrm rot="10800000">
              <a:off x="1142914" y="152300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1" name="Google Shape;2891;p480"/>
            <p:cNvSpPr/>
            <p:nvPr/>
          </p:nvSpPr>
          <p:spPr>
            <a:xfrm>
              <a:off x="0" y="1143000"/>
              <a:ext cx="4811700" cy="1143000"/>
            </a:xfrm>
            <a:prstGeom prst="rect">
              <a:avLst/>
            </a:prstGeom>
            <a:solidFill>
              <a:srgbClr val="E46C0A"/>
            </a:solidFill>
            <a:ln w="762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2" name="Google Shape;2892;p480"/>
            <p:cNvSpPr/>
            <p:nvPr/>
          </p:nvSpPr>
          <p:spPr>
            <a:xfrm rot="10800000">
              <a:off x="228515" y="1300625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3" name="Google Shape;2893;p480"/>
            <p:cNvSpPr/>
            <p:nvPr/>
          </p:nvSpPr>
          <p:spPr>
            <a:xfrm rot="10800000">
              <a:off x="3891343" y="1346100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4" name="Google Shape;2894;p480"/>
            <p:cNvSpPr/>
            <p:nvPr/>
          </p:nvSpPr>
          <p:spPr>
            <a:xfrm rot="10800000">
              <a:off x="2976943" y="1330531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5" name="Google Shape;2895;p480"/>
            <p:cNvSpPr/>
            <p:nvPr/>
          </p:nvSpPr>
          <p:spPr>
            <a:xfrm rot="10800000">
              <a:off x="2062544" y="1300623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6" name="Google Shape;2896;p480"/>
            <p:cNvSpPr/>
            <p:nvPr/>
          </p:nvSpPr>
          <p:spPr>
            <a:xfrm rot="10800000">
              <a:off x="1142915" y="1300623"/>
              <a:ext cx="788100" cy="787500"/>
            </a:xfrm>
            <a:prstGeom prst="ellipse">
              <a:avLst/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7" name="Google Shape;2897;p480"/>
          <p:cNvSpPr txBox="1"/>
          <p:nvPr/>
        </p:nvSpPr>
        <p:spPr>
          <a:xfrm>
            <a:off x="5174446" y="1812183"/>
            <a:ext cx="40761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"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Who has less?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"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many less?</a:t>
            </a:r>
            <a:endParaRPr/>
          </a:p>
        </p:txBody>
      </p:sp>
      <p:cxnSp>
        <p:nvCxnSpPr>
          <p:cNvPr id="2898" name="Google Shape;2898;p480"/>
          <p:cNvCxnSpPr/>
          <p:nvPr/>
        </p:nvCxnSpPr>
        <p:spPr>
          <a:xfrm rot="10800000">
            <a:off x="1305100" y="1513613"/>
            <a:ext cx="1222200" cy="0"/>
          </a:xfrm>
          <a:prstGeom prst="straightConnector1">
            <a:avLst/>
          </a:prstGeom>
          <a:noFill/>
          <a:ln w="63500" cap="flat" cmpd="sng">
            <a:solidFill>
              <a:srgbClr val="945200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38100" dist="20000" dir="5400000" rotWithShape="0">
              <a:srgbClr val="000000">
                <a:alpha val="37650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7" name="Google Shape;2907;p482"/>
          <p:cNvSpPr/>
          <p:nvPr/>
        </p:nvSpPr>
        <p:spPr>
          <a:xfrm>
            <a:off x="685800" y="400050"/>
            <a:ext cx="6705600" cy="857400"/>
          </a:xfrm>
          <a:prstGeom prst="rect">
            <a:avLst/>
          </a:prstGeom>
          <a:solidFill>
            <a:srgbClr val="8EB4E3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8" name="Google Shape;2908;p482"/>
          <p:cNvSpPr/>
          <p:nvPr/>
        </p:nvSpPr>
        <p:spPr>
          <a:xfrm rot="10800000">
            <a:off x="6374700" y="536632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9" name="Google Shape;2909;p482"/>
          <p:cNvSpPr/>
          <p:nvPr/>
        </p:nvSpPr>
        <p:spPr>
          <a:xfrm rot="10800000">
            <a:off x="914314" y="514201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0" name="Google Shape;2910;p482"/>
          <p:cNvSpPr/>
          <p:nvPr/>
        </p:nvSpPr>
        <p:spPr>
          <a:xfrm rot="10800000">
            <a:off x="5497480" y="548308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1" name="Google Shape;2911;p482"/>
          <p:cNvSpPr/>
          <p:nvPr/>
        </p:nvSpPr>
        <p:spPr>
          <a:xfrm rot="10800000">
            <a:off x="4577142" y="548308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2" name="Google Shape;2912;p482"/>
          <p:cNvSpPr/>
          <p:nvPr/>
        </p:nvSpPr>
        <p:spPr>
          <a:xfrm rot="10800000">
            <a:off x="3662742" y="536632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3" name="Google Shape;2913;p482"/>
          <p:cNvSpPr/>
          <p:nvPr/>
        </p:nvSpPr>
        <p:spPr>
          <a:xfrm rot="10800000">
            <a:off x="2748342" y="514200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4" name="Google Shape;2914;p482"/>
          <p:cNvSpPr/>
          <p:nvPr/>
        </p:nvSpPr>
        <p:spPr>
          <a:xfrm rot="10800000">
            <a:off x="1828714" y="514200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5" name="Google Shape;2915;p482"/>
          <p:cNvSpPr/>
          <p:nvPr/>
        </p:nvSpPr>
        <p:spPr>
          <a:xfrm>
            <a:off x="685799" y="1257300"/>
            <a:ext cx="4811700" cy="857400"/>
          </a:xfrm>
          <a:prstGeom prst="rect">
            <a:avLst/>
          </a:prstGeom>
          <a:solidFill>
            <a:srgbClr val="E46C0A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6" name="Google Shape;2916;p482"/>
          <p:cNvSpPr/>
          <p:nvPr/>
        </p:nvSpPr>
        <p:spPr>
          <a:xfrm rot="10800000">
            <a:off x="914315" y="1375444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7" name="Google Shape;2917;p482"/>
          <p:cNvSpPr/>
          <p:nvPr/>
        </p:nvSpPr>
        <p:spPr>
          <a:xfrm rot="10800000">
            <a:off x="4577143" y="1409550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8" name="Google Shape;2918;p482"/>
          <p:cNvSpPr/>
          <p:nvPr/>
        </p:nvSpPr>
        <p:spPr>
          <a:xfrm rot="10800000">
            <a:off x="3662743" y="1397873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9" name="Google Shape;2919;p482"/>
          <p:cNvSpPr/>
          <p:nvPr/>
        </p:nvSpPr>
        <p:spPr>
          <a:xfrm rot="10800000">
            <a:off x="2748343" y="1375442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0" name="Google Shape;2920;p482"/>
          <p:cNvSpPr/>
          <p:nvPr/>
        </p:nvSpPr>
        <p:spPr>
          <a:xfrm rot="10800000">
            <a:off x="1828715" y="1375442"/>
            <a:ext cx="788100" cy="590700"/>
          </a:xfrm>
          <a:prstGeom prst="ellipse">
            <a:avLst/>
          </a:prstGeom>
          <a:solidFill>
            <a:srgbClr val="000000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1" name="Google Shape;2921;p482"/>
          <p:cNvSpPr txBox="1"/>
          <p:nvPr/>
        </p:nvSpPr>
        <p:spPr>
          <a:xfrm>
            <a:off x="788820" y="2743200"/>
            <a:ext cx="76281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"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Which has more, blue or orange?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"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many more does it have?</a:t>
            </a:r>
            <a:endParaRPr/>
          </a:p>
        </p:txBody>
      </p:sp>
    </p:spTree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30" name="Google Shape;2930;p484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31" name="Google Shape;2931;p484"/>
          <p:cNvSpPr/>
          <p:nvPr/>
        </p:nvSpPr>
        <p:spPr>
          <a:xfrm>
            <a:off x="567425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2" name="Google Shape;2932;p484"/>
          <p:cNvSpPr/>
          <p:nvPr/>
        </p:nvSpPr>
        <p:spPr>
          <a:xfrm>
            <a:off x="18722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3" name="Google Shape;2933;p484"/>
          <p:cNvSpPr/>
          <p:nvPr/>
        </p:nvSpPr>
        <p:spPr>
          <a:xfrm>
            <a:off x="2347275" y="372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934" name="Google Shape;2934;p484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935" name="Google Shape;2935;p4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7530" y="3512450"/>
            <a:ext cx="1485394" cy="1350924"/>
          </a:xfrm>
          <a:prstGeom prst="rect">
            <a:avLst/>
          </a:prstGeom>
          <a:noFill/>
          <a:ln>
            <a:noFill/>
          </a:ln>
        </p:spPr>
      </p:pic>
      <p:sp>
        <p:nvSpPr>
          <p:cNvPr id="2936" name="Google Shape;2936;p484"/>
          <p:cNvSpPr/>
          <p:nvPr/>
        </p:nvSpPr>
        <p:spPr>
          <a:xfrm>
            <a:off x="3873900" y="0"/>
            <a:ext cx="3825000" cy="3092700"/>
          </a:xfrm>
          <a:prstGeom prst="wedgeRectCallout">
            <a:avLst>
              <a:gd name="adj1" fmla="val -39787"/>
              <a:gd name="adj2" fmla="val 6578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Are you ready for sets that add to SIX AND SEVEN?</a:t>
            </a: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6 and 7</a:t>
            </a:r>
            <a:endParaRPr sz="8000"/>
          </a:p>
        </p:txBody>
      </p:sp>
      <p:sp>
        <p:nvSpPr>
          <p:cNvPr id="2937" name="Google Shape;2937;p484"/>
          <p:cNvSpPr/>
          <p:nvPr/>
        </p:nvSpPr>
        <p:spPr>
          <a:xfrm>
            <a:off x="495292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8" name="Google Shape;2938;p484"/>
          <p:cNvSpPr/>
          <p:nvPr/>
        </p:nvSpPr>
        <p:spPr>
          <a:xfrm>
            <a:off x="6407475" y="372468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3" name="Google Shape;2943;p485"/>
          <p:cNvSpPr txBox="1"/>
          <p:nvPr/>
        </p:nvSpPr>
        <p:spPr>
          <a:xfrm>
            <a:off x="846400" y="585975"/>
            <a:ext cx="53226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Practice with  6 and 7.  Then Mix these in.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 or 6 - How do you know?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 or 7 - How do you know?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48" name="Google Shape;2948;p486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49" name="Google Shape;2949;p486"/>
          <p:cNvSpPr/>
          <p:nvPr/>
        </p:nvSpPr>
        <p:spPr>
          <a:xfrm>
            <a:off x="567425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0" name="Google Shape;2950;p486"/>
          <p:cNvSpPr/>
          <p:nvPr/>
        </p:nvSpPr>
        <p:spPr>
          <a:xfrm>
            <a:off x="18722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1" name="Google Shape;2951;p486"/>
          <p:cNvSpPr/>
          <p:nvPr/>
        </p:nvSpPr>
        <p:spPr>
          <a:xfrm>
            <a:off x="2347275" y="372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2" name="Google Shape;2952;p486"/>
          <p:cNvSpPr/>
          <p:nvPr/>
        </p:nvSpPr>
        <p:spPr>
          <a:xfrm>
            <a:off x="6432775" y="372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3" name="Google Shape;2953;p486"/>
          <p:cNvSpPr/>
          <p:nvPr/>
        </p:nvSpPr>
        <p:spPr>
          <a:xfrm>
            <a:off x="5102163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4" name="Google Shape;2954;p486"/>
          <p:cNvSpPr/>
          <p:nvPr/>
        </p:nvSpPr>
        <p:spPr>
          <a:xfrm>
            <a:off x="3645600" y="372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5" name="Google Shape;2955;p486"/>
          <p:cNvSpPr/>
          <p:nvPr/>
        </p:nvSpPr>
        <p:spPr>
          <a:xfrm>
            <a:off x="7857075" y="38120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4" name="Google Shape;2964;p488"/>
          <p:cNvSpPr/>
          <p:nvPr/>
        </p:nvSpPr>
        <p:spPr>
          <a:xfrm>
            <a:off x="1481575" y="4875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5" name="Google Shape;2965;p488"/>
          <p:cNvSpPr/>
          <p:nvPr/>
        </p:nvSpPr>
        <p:spPr>
          <a:xfrm>
            <a:off x="976375" y="14138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6" name="Google Shape;2966;p488"/>
          <p:cNvSpPr/>
          <p:nvPr/>
        </p:nvSpPr>
        <p:spPr>
          <a:xfrm>
            <a:off x="6137700" y="566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7" name="Google Shape;2967;p488"/>
          <p:cNvSpPr/>
          <p:nvPr/>
        </p:nvSpPr>
        <p:spPr>
          <a:xfrm>
            <a:off x="6753275" y="1304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8" name="Google Shape;2968;p488"/>
          <p:cNvSpPr/>
          <p:nvPr/>
        </p:nvSpPr>
        <p:spPr>
          <a:xfrm>
            <a:off x="5522125" y="16900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9" name="Google Shape;2969;p488"/>
          <p:cNvSpPr/>
          <p:nvPr/>
        </p:nvSpPr>
        <p:spPr>
          <a:xfrm>
            <a:off x="6137700" y="24274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8" name="Google Shape;2978;p490"/>
          <p:cNvSpPr/>
          <p:nvPr/>
        </p:nvSpPr>
        <p:spPr>
          <a:xfrm rot="5400000">
            <a:off x="4180688" y="2680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9" name="Google Shape;2979;p490"/>
          <p:cNvSpPr/>
          <p:nvPr/>
        </p:nvSpPr>
        <p:spPr>
          <a:xfrm rot="5400000">
            <a:off x="4241613" y="356498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0" name="Google Shape;2980;p490"/>
          <p:cNvSpPr/>
          <p:nvPr/>
        </p:nvSpPr>
        <p:spPr>
          <a:xfrm rot="5400000">
            <a:off x="5454413" y="356498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1" name="Google Shape;2981;p490"/>
          <p:cNvSpPr/>
          <p:nvPr/>
        </p:nvSpPr>
        <p:spPr>
          <a:xfrm rot="5400000">
            <a:off x="3108188" y="36260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2" name="Google Shape;2982;p490"/>
          <p:cNvSpPr/>
          <p:nvPr/>
        </p:nvSpPr>
        <p:spPr>
          <a:xfrm rot="5400000">
            <a:off x="5454413" y="2680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91" name="Google Shape;2991;p492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92" name="Google Shape;2992;p492"/>
          <p:cNvSpPr/>
          <p:nvPr/>
        </p:nvSpPr>
        <p:spPr>
          <a:xfrm>
            <a:off x="2395675" y="36686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3" name="Google Shape;2993;p492"/>
          <p:cNvSpPr/>
          <p:nvPr/>
        </p:nvSpPr>
        <p:spPr>
          <a:xfrm>
            <a:off x="519338" y="564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4" name="Google Shape;2994;p492"/>
          <p:cNvSpPr/>
          <p:nvPr/>
        </p:nvSpPr>
        <p:spPr>
          <a:xfrm>
            <a:off x="374892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995" name="Google Shape;2995;p492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96" name="Google Shape;2996;p492"/>
          <p:cNvSpPr/>
          <p:nvPr/>
        </p:nvSpPr>
        <p:spPr>
          <a:xfrm>
            <a:off x="1878050" y="6228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7" name="Google Shape;2997;p492"/>
          <p:cNvSpPr/>
          <p:nvPr/>
        </p:nvSpPr>
        <p:spPr>
          <a:xfrm>
            <a:off x="5102175" y="372471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6" name="Google Shape;3006;p494"/>
          <p:cNvSpPr/>
          <p:nvPr/>
        </p:nvSpPr>
        <p:spPr>
          <a:xfrm>
            <a:off x="1408450" y="170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7" name="Google Shape;3007;p494"/>
          <p:cNvSpPr/>
          <p:nvPr/>
        </p:nvSpPr>
        <p:spPr>
          <a:xfrm>
            <a:off x="939800" y="962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8" name="Google Shape;3008;p494"/>
          <p:cNvSpPr/>
          <p:nvPr/>
        </p:nvSpPr>
        <p:spPr>
          <a:xfrm>
            <a:off x="7393100" y="30043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9" name="Google Shape;3009;p494"/>
          <p:cNvSpPr/>
          <p:nvPr/>
        </p:nvSpPr>
        <p:spPr>
          <a:xfrm>
            <a:off x="7777100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0" name="Google Shape;3010;p494"/>
          <p:cNvSpPr/>
          <p:nvPr/>
        </p:nvSpPr>
        <p:spPr>
          <a:xfrm>
            <a:off x="2231225" y="10970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1" name="Google Shape;3011;p494"/>
          <p:cNvSpPr/>
          <p:nvPr/>
        </p:nvSpPr>
        <p:spPr>
          <a:xfrm>
            <a:off x="1762575" y="18891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20" name="Google Shape;3020;p496"/>
          <p:cNvGraphicFramePr/>
          <p:nvPr/>
        </p:nvGraphicFramePr>
        <p:xfrm>
          <a:off x="1193938" y="21615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21" name="Google Shape;3021;p496"/>
          <p:cNvSpPr/>
          <p:nvPr/>
        </p:nvSpPr>
        <p:spPr>
          <a:xfrm>
            <a:off x="1402313" y="2317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2" name="Google Shape;3022;p496"/>
          <p:cNvSpPr/>
          <p:nvPr/>
        </p:nvSpPr>
        <p:spPr>
          <a:xfrm>
            <a:off x="1390825" y="1050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023" name="Google Shape;3023;p496"/>
          <p:cNvGraphicFramePr/>
          <p:nvPr/>
        </p:nvGraphicFramePr>
        <p:xfrm>
          <a:off x="1193938" y="8654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24" name="Google Shape;3024;p496"/>
          <p:cNvSpPr/>
          <p:nvPr/>
        </p:nvSpPr>
        <p:spPr>
          <a:xfrm>
            <a:off x="2749538" y="110826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5" name="Google Shape;3025;p496"/>
          <p:cNvSpPr/>
          <p:nvPr/>
        </p:nvSpPr>
        <p:spPr>
          <a:xfrm>
            <a:off x="4108238" y="11082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6" name="Google Shape;3026;p496"/>
          <p:cNvSpPr/>
          <p:nvPr/>
        </p:nvSpPr>
        <p:spPr>
          <a:xfrm>
            <a:off x="5466938" y="11082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7" name="Google Shape;3027;p496"/>
          <p:cNvSpPr/>
          <p:nvPr/>
        </p:nvSpPr>
        <p:spPr>
          <a:xfrm>
            <a:off x="6825638" y="1050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28" name="Google Shape;3028;p4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5180" y="2161600"/>
            <a:ext cx="1485394" cy="135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37" name="Google Shape;3037;p498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38" name="Google Shape;3038;p498"/>
          <p:cNvSpPr/>
          <p:nvPr/>
        </p:nvSpPr>
        <p:spPr>
          <a:xfrm>
            <a:off x="1402313" y="2294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9" name="Google Shape;3039;p498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0" name="Google Shape;3040;p498"/>
          <p:cNvSpPr/>
          <p:nvPr/>
        </p:nvSpPr>
        <p:spPr>
          <a:xfrm>
            <a:off x="2755563" y="23507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041" name="Google Shape;3041;p498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42" name="Google Shape;3042;p498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3" name="Google Shape;3043;p498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4" name="Google Shape;3044;p498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5" name="Google Shape;3045;p498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4" name="Google Shape;3054;p500"/>
          <p:cNvSpPr/>
          <p:nvPr/>
        </p:nvSpPr>
        <p:spPr>
          <a:xfrm>
            <a:off x="1408450" y="170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5" name="Google Shape;3055;p500"/>
          <p:cNvSpPr/>
          <p:nvPr/>
        </p:nvSpPr>
        <p:spPr>
          <a:xfrm>
            <a:off x="939800" y="9627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6" name="Google Shape;3056;p500"/>
          <p:cNvSpPr/>
          <p:nvPr/>
        </p:nvSpPr>
        <p:spPr>
          <a:xfrm>
            <a:off x="7393100" y="30043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7" name="Google Shape;3057;p500"/>
          <p:cNvSpPr/>
          <p:nvPr/>
        </p:nvSpPr>
        <p:spPr>
          <a:xfrm>
            <a:off x="7777100" y="21085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8" name="Google Shape;3058;p500"/>
          <p:cNvSpPr/>
          <p:nvPr/>
        </p:nvSpPr>
        <p:spPr>
          <a:xfrm>
            <a:off x="2042900" y="10176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7" name="Google Shape;3067;p502"/>
          <p:cNvSpPr/>
          <p:nvPr/>
        </p:nvSpPr>
        <p:spPr>
          <a:xfrm>
            <a:off x="677000" y="5483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8" name="Google Shape;3068;p502"/>
          <p:cNvSpPr/>
          <p:nvPr/>
        </p:nvSpPr>
        <p:spPr>
          <a:xfrm>
            <a:off x="4307050" y="26265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9" name="Google Shape;3069;p502"/>
          <p:cNvSpPr/>
          <p:nvPr/>
        </p:nvSpPr>
        <p:spPr>
          <a:xfrm>
            <a:off x="55336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0" name="Google Shape;3070;p502"/>
          <p:cNvSpPr/>
          <p:nvPr/>
        </p:nvSpPr>
        <p:spPr>
          <a:xfrm>
            <a:off x="55336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1" name="Google Shape;3071;p502"/>
          <p:cNvSpPr/>
          <p:nvPr/>
        </p:nvSpPr>
        <p:spPr>
          <a:xfrm>
            <a:off x="4262050" y="15397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72" name="Google Shape;3072;p5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1539725"/>
            <a:ext cx="1485394" cy="135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p504"/>
          <p:cNvSpPr/>
          <p:nvPr/>
        </p:nvSpPr>
        <p:spPr>
          <a:xfrm>
            <a:off x="677000" y="5483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2" name="Google Shape;3082;p504"/>
          <p:cNvSpPr/>
          <p:nvPr/>
        </p:nvSpPr>
        <p:spPr>
          <a:xfrm>
            <a:off x="1280175" y="1645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3" name="Google Shape;3083;p504"/>
          <p:cNvSpPr/>
          <p:nvPr/>
        </p:nvSpPr>
        <p:spPr>
          <a:xfrm>
            <a:off x="5533625" y="14747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4" name="Google Shape;3084;p504"/>
          <p:cNvSpPr/>
          <p:nvPr/>
        </p:nvSpPr>
        <p:spPr>
          <a:xfrm>
            <a:off x="553362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5" name="Google Shape;3085;p504"/>
          <p:cNvSpPr/>
          <p:nvPr/>
        </p:nvSpPr>
        <p:spPr>
          <a:xfrm>
            <a:off x="2024800" y="4649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Google Shape;3094;p506"/>
          <p:cNvSpPr txBox="1"/>
          <p:nvPr/>
        </p:nvSpPr>
        <p:spPr>
          <a:xfrm>
            <a:off x="7165181" y="3602831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5" name="Google Shape;3095;p506"/>
          <p:cNvSpPr/>
          <p:nvPr/>
        </p:nvSpPr>
        <p:spPr>
          <a:xfrm>
            <a:off x="1514175" y="656575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6" name="Google Shape;3096;p506"/>
          <p:cNvSpPr/>
          <p:nvPr/>
        </p:nvSpPr>
        <p:spPr>
          <a:xfrm>
            <a:off x="2940200" y="749050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7" name="Google Shape;3097;p506"/>
          <p:cNvSpPr/>
          <p:nvPr/>
        </p:nvSpPr>
        <p:spPr>
          <a:xfrm>
            <a:off x="2259400" y="1979175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8" name="Google Shape;3098;p506"/>
          <p:cNvSpPr/>
          <p:nvPr/>
        </p:nvSpPr>
        <p:spPr>
          <a:xfrm>
            <a:off x="7161925" y="2276925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9" name="Google Shape;3099;p506"/>
          <p:cNvSpPr/>
          <p:nvPr/>
        </p:nvSpPr>
        <p:spPr>
          <a:xfrm>
            <a:off x="6481125" y="3507050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0" name="Google Shape;3100;p506"/>
          <p:cNvSpPr/>
          <p:nvPr/>
        </p:nvSpPr>
        <p:spPr>
          <a:xfrm>
            <a:off x="5884775" y="2276925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9" name="Google Shape;3109;p508"/>
          <p:cNvSpPr/>
          <p:nvPr/>
        </p:nvSpPr>
        <p:spPr>
          <a:xfrm>
            <a:off x="677000" y="5483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0" name="Google Shape;3110;p508"/>
          <p:cNvSpPr/>
          <p:nvPr/>
        </p:nvSpPr>
        <p:spPr>
          <a:xfrm>
            <a:off x="677000" y="1645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1" name="Google Shape;3111;p508"/>
          <p:cNvSpPr/>
          <p:nvPr/>
        </p:nvSpPr>
        <p:spPr>
          <a:xfrm>
            <a:off x="1804875" y="1645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2" name="Google Shape;3112;p508"/>
          <p:cNvSpPr/>
          <p:nvPr/>
        </p:nvSpPr>
        <p:spPr>
          <a:xfrm>
            <a:off x="7606375" y="33394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3" name="Google Shape;3113;p508"/>
          <p:cNvSpPr/>
          <p:nvPr/>
        </p:nvSpPr>
        <p:spPr>
          <a:xfrm>
            <a:off x="1849300" y="48690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4" name="Google Shape;3114;p508"/>
          <p:cNvSpPr/>
          <p:nvPr/>
        </p:nvSpPr>
        <p:spPr>
          <a:xfrm>
            <a:off x="7742500" y="22059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5" name="Google Shape;3115;p508"/>
          <p:cNvSpPr/>
          <p:nvPr/>
        </p:nvSpPr>
        <p:spPr>
          <a:xfrm>
            <a:off x="6679975" y="2571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4" name="Google Shape;3124;p510"/>
          <p:cNvSpPr txBox="1"/>
          <p:nvPr/>
        </p:nvSpPr>
        <p:spPr>
          <a:xfrm>
            <a:off x="7165181" y="3602831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5" name="Google Shape;3125;p510"/>
          <p:cNvSpPr/>
          <p:nvPr/>
        </p:nvSpPr>
        <p:spPr>
          <a:xfrm>
            <a:off x="1514175" y="656575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6" name="Google Shape;3126;p510"/>
          <p:cNvSpPr/>
          <p:nvPr/>
        </p:nvSpPr>
        <p:spPr>
          <a:xfrm>
            <a:off x="2940200" y="749050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7" name="Google Shape;3127;p510"/>
          <p:cNvSpPr/>
          <p:nvPr/>
        </p:nvSpPr>
        <p:spPr>
          <a:xfrm>
            <a:off x="2259400" y="1979175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8" name="Google Shape;3128;p510"/>
          <p:cNvSpPr/>
          <p:nvPr/>
        </p:nvSpPr>
        <p:spPr>
          <a:xfrm>
            <a:off x="7161925" y="2276925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9" name="Google Shape;3129;p510"/>
          <p:cNvSpPr/>
          <p:nvPr/>
        </p:nvSpPr>
        <p:spPr>
          <a:xfrm>
            <a:off x="1071800" y="1979175"/>
            <a:ext cx="954000" cy="9540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38" name="Google Shape;3138;p512"/>
          <p:cNvGraphicFramePr/>
          <p:nvPr/>
        </p:nvGraphicFramePr>
        <p:xfrm>
          <a:off x="1193938" y="21615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39" name="Google Shape;3139;p512"/>
          <p:cNvSpPr/>
          <p:nvPr/>
        </p:nvSpPr>
        <p:spPr>
          <a:xfrm>
            <a:off x="1402313" y="23177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0" name="Google Shape;3140;p512"/>
          <p:cNvSpPr/>
          <p:nvPr/>
        </p:nvSpPr>
        <p:spPr>
          <a:xfrm>
            <a:off x="1390825" y="1050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141" name="Google Shape;3141;p512"/>
          <p:cNvGraphicFramePr/>
          <p:nvPr/>
        </p:nvGraphicFramePr>
        <p:xfrm>
          <a:off x="1193938" y="8654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42" name="Google Shape;3142;p512"/>
          <p:cNvSpPr/>
          <p:nvPr/>
        </p:nvSpPr>
        <p:spPr>
          <a:xfrm>
            <a:off x="2749538" y="1108263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3" name="Google Shape;3143;p512"/>
          <p:cNvSpPr/>
          <p:nvPr/>
        </p:nvSpPr>
        <p:spPr>
          <a:xfrm>
            <a:off x="4108238" y="11082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4" name="Google Shape;3144;p512"/>
          <p:cNvSpPr/>
          <p:nvPr/>
        </p:nvSpPr>
        <p:spPr>
          <a:xfrm>
            <a:off x="5466938" y="110827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5" name="Google Shape;3145;p512"/>
          <p:cNvSpPr/>
          <p:nvPr/>
        </p:nvSpPr>
        <p:spPr>
          <a:xfrm>
            <a:off x="6825638" y="10503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54" name="Google Shape;3154;p514"/>
          <p:cNvCxnSpPr/>
          <p:nvPr/>
        </p:nvCxnSpPr>
        <p:spPr>
          <a:xfrm>
            <a:off x="5978527" y="3622739"/>
            <a:ext cx="38400" cy="15207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5" name="Google Shape;3155;p514"/>
          <p:cNvCxnSpPr/>
          <p:nvPr/>
        </p:nvCxnSpPr>
        <p:spPr>
          <a:xfrm>
            <a:off x="2138300" y="961160"/>
            <a:ext cx="77100" cy="13698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6" name="Google Shape;3156;p514"/>
          <p:cNvCxnSpPr/>
          <p:nvPr/>
        </p:nvCxnSpPr>
        <p:spPr>
          <a:xfrm flipH="1">
            <a:off x="3521460" y="885089"/>
            <a:ext cx="23700" cy="14466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7" name="Google Shape;3157;p514"/>
          <p:cNvCxnSpPr/>
          <p:nvPr/>
        </p:nvCxnSpPr>
        <p:spPr>
          <a:xfrm flipH="1">
            <a:off x="4517043" y="809100"/>
            <a:ext cx="92700" cy="15228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8" name="Google Shape;3158;p514"/>
          <p:cNvCxnSpPr/>
          <p:nvPr/>
        </p:nvCxnSpPr>
        <p:spPr>
          <a:xfrm>
            <a:off x="6822051" y="3622739"/>
            <a:ext cx="69000" cy="14073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67" name="Google Shape;3167;p516"/>
          <p:cNvCxnSpPr/>
          <p:nvPr/>
        </p:nvCxnSpPr>
        <p:spPr>
          <a:xfrm>
            <a:off x="5978527" y="3622739"/>
            <a:ext cx="38400" cy="15207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8" name="Google Shape;3168;p516"/>
          <p:cNvCxnSpPr/>
          <p:nvPr/>
        </p:nvCxnSpPr>
        <p:spPr>
          <a:xfrm>
            <a:off x="2138300" y="961160"/>
            <a:ext cx="77100" cy="13698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9" name="Google Shape;3169;p516"/>
          <p:cNvCxnSpPr/>
          <p:nvPr/>
        </p:nvCxnSpPr>
        <p:spPr>
          <a:xfrm flipH="1">
            <a:off x="3521460" y="885089"/>
            <a:ext cx="23700" cy="14466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0" name="Google Shape;3170;p516"/>
          <p:cNvCxnSpPr/>
          <p:nvPr/>
        </p:nvCxnSpPr>
        <p:spPr>
          <a:xfrm flipH="1">
            <a:off x="4517043" y="809100"/>
            <a:ext cx="92700" cy="15228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1" name="Google Shape;3171;p516"/>
          <p:cNvCxnSpPr/>
          <p:nvPr/>
        </p:nvCxnSpPr>
        <p:spPr>
          <a:xfrm>
            <a:off x="6822051" y="3622739"/>
            <a:ext cx="69000" cy="14073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2" name="Google Shape;3172;p516"/>
          <p:cNvCxnSpPr/>
          <p:nvPr/>
        </p:nvCxnSpPr>
        <p:spPr>
          <a:xfrm flipH="1">
            <a:off x="7452793" y="3370475"/>
            <a:ext cx="92700" cy="15228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81" name="Google Shape;3181;p518"/>
          <p:cNvCxnSpPr/>
          <p:nvPr/>
        </p:nvCxnSpPr>
        <p:spPr>
          <a:xfrm>
            <a:off x="5978527" y="3622739"/>
            <a:ext cx="38400" cy="15207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2" name="Google Shape;3182;p518"/>
          <p:cNvCxnSpPr/>
          <p:nvPr/>
        </p:nvCxnSpPr>
        <p:spPr>
          <a:xfrm>
            <a:off x="2138300" y="961160"/>
            <a:ext cx="77100" cy="13698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3" name="Google Shape;3183;p518"/>
          <p:cNvCxnSpPr/>
          <p:nvPr/>
        </p:nvCxnSpPr>
        <p:spPr>
          <a:xfrm flipH="1">
            <a:off x="3521460" y="885089"/>
            <a:ext cx="23700" cy="14466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4" name="Google Shape;3184;p518"/>
          <p:cNvCxnSpPr/>
          <p:nvPr/>
        </p:nvCxnSpPr>
        <p:spPr>
          <a:xfrm flipH="1">
            <a:off x="4517043" y="809100"/>
            <a:ext cx="92700" cy="15228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5" name="Google Shape;3185;p518"/>
          <p:cNvCxnSpPr/>
          <p:nvPr/>
        </p:nvCxnSpPr>
        <p:spPr>
          <a:xfrm>
            <a:off x="6822051" y="3622739"/>
            <a:ext cx="69000" cy="14073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6" name="Google Shape;3186;p518"/>
          <p:cNvCxnSpPr/>
          <p:nvPr/>
        </p:nvCxnSpPr>
        <p:spPr>
          <a:xfrm flipH="1">
            <a:off x="1326768" y="809100"/>
            <a:ext cx="92700" cy="15228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95" name="Google Shape;3195;p520"/>
          <p:cNvCxnSpPr/>
          <p:nvPr/>
        </p:nvCxnSpPr>
        <p:spPr>
          <a:xfrm>
            <a:off x="1437277" y="1051039"/>
            <a:ext cx="38400" cy="15207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6" name="Google Shape;3196;p520"/>
          <p:cNvCxnSpPr/>
          <p:nvPr/>
        </p:nvCxnSpPr>
        <p:spPr>
          <a:xfrm>
            <a:off x="2138300" y="961160"/>
            <a:ext cx="77100" cy="13698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7" name="Google Shape;3197;p520"/>
          <p:cNvCxnSpPr/>
          <p:nvPr/>
        </p:nvCxnSpPr>
        <p:spPr>
          <a:xfrm flipH="1">
            <a:off x="3521460" y="885089"/>
            <a:ext cx="23700" cy="14466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8" name="Google Shape;3198;p520"/>
          <p:cNvCxnSpPr/>
          <p:nvPr/>
        </p:nvCxnSpPr>
        <p:spPr>
          <a:xfrm flipH="1">
            <a:off x="4517043" y="809100"/>
            <a:ext cx="92700" cy="15228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9" name="Google Shape;3199;p520"/>
          <p:cNvCxnSpPr/>
          <p:nvPr/>
        </p:nvCxnSpPr>
        <p:spPr>
          <a:xfrm>
            <a:off x="6822051" y="3622739"/>
            <a:ext cx="69000" cy="14073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08" name="Google Shape;3208;p522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09" name="Google Shape;3209;p522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210" name="Google Shape;3210;p522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11" name="Google Shape;3211;p522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2" name="Google Shape;3212;p522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3" name="Google Shape;3213;p522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4" name="Google Shape;3214;p522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23" name="Google Shape;3223;p524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24" name="Google Shape;3224;p524"/>
          <p:cNvSpPr/>
          <p:nvPr/>
        </p:nvSpPr>
        <p:spPr>
          <a:xfrm>
            <a:off x="1402313" y="2294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5" name="Google Shape;3225;p524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226" name="Google Shape;3226;p524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27" name="Google Shape;3227;p524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8" name="Google Shape;3228;p524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9" name="Google Shape;3229;p524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0" name="Google Shape;3230;p524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39" name="Google Shape;3239;p526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40" name="Google Shape;3240;p526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241" name="Google Shape;3241;p526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42" name="Google Shape;3242;p526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3" name="Google Shape;3243;p526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4" name="Google Shape;3244;p526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5" name="Google Shape;3245;p526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54" name="Google Shape;3254;p528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55" name="Google Shape;3255;p528"/>
          <p:cNvSpPr/>
          <p:nvPr/>
        </p:nvSpPr>
        <p:spPr>
          <a:xfrm>
            <a:off x="1402313" y="2294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6" name="Google Shape;3256;p528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7" name="Google Shape;3257;p528"/>
          <p:cNvSpPr/>
          <p:nvPr/>
        </p:nvSpPr>
        <p:spPr>
          <a:xfrm>
            <a:off x="2755563" y="23507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258" name="Google Shape;3258;p528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59" name="Google Shape;3259;p528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0" name="Google Shape;3260;p528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1" name="Google Shape;3261;p528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2" name="Google Shape;3262;p528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1" name="Google Shape;3271;p530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72" name="Google Shape;3272;p530"/>
          <p:cNvSpPr/>
          <p:nvPr/>
        </p:nvSpPr>
        <p:spPr>
          <a:xfrm>
            <a:off x="1402313" y="2294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3" name="Google Shape;3273;p530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274" name="Google Shape;3274;p530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75" name="Google Shape;3275;p530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6" name="Google Shape;3276;p530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7" name="Google Shape;3277;p530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8" name="Google Shape;3278;p530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7" name="Google Shape;3287;p532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88" name="Google Shape;3288;p532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289" name="Google Shape;3289;p532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90" name="Google Shape;3290;p532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1" name="Google Shape;3291;p532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2" name="Google Shape;3292;p532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3" name="Google Shape;3293;p532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02" name="Google Shape;3302;p534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03" name="Google Shape;3303;p534"/>
          <p:cNvSpPr/>
          <p:nvPr/>
        </p:nvSpPr>
        <p:spPr>
          <a:xfrm>
            <a:off x="1402313" y="2294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4" name="Google Shape;3304;p534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5" name="Google Shape;3305;p534"/>
          <p:cNvSpPr/>
          <p:nvPr/>
        </p:nvSpPr>
        <p:spPr>
          <a:xfrm>
            <a:off x="2755563" y="23507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306" name="Google Shape;3306;p534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07" name="Google Shape;3307;p534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8" name="Google Shape;3308;p534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9" name="Google Shape;3309;p534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0" name="Google Shape;3310;p534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19" name="Google Shape;3319;p536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20" name="Google Shape;3320;p536"/>
          <p:cNvSpPr/>
          <p:nvPr/>
        </p:nvSpPr>
        <p:spPr>
          <a:xfrm>
            <a:off x="1402313" y="2294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1" name="Google Shape;3321;p536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322" name="Google Shape;3322;p536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23" name="Google Shape;3323;p536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4" name="Google Shape;3324;p536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5" name="Google Shape;3325;p536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6" name="Google Shape;3326;p536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35" name="Google Shape;3335;p538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36" name="Google Shape;3336;p538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337" name="Google Shape;3337;p538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38" name="Google Shape;3338;p538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9" name="Google Shape;3339;p538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0" name="Google Shape;3340;p538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1" name="Google Shape;3341;p538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50" name="Google Shape;3350;p540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51" name="Google Shape;3351;p540"/>
          <p:cNvSpPr/>
          <p:nvPr/>
        </p:nvSpPr>
        <p:spPr>
          <a:xfrm>
            <a:off x="1402313" y="2294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2" name="Google Shape;3352;p540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3" name="Google Shape;3353;p540"/>
          <p:cNvSpPr/>
          <p:nvPr/>
        </p:nvSpPr>
        <p:spPr>
          <a:xfrm>
            <a:off x="2755563" y="23507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354" name="Google Shape;3354;p540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55" name="Google Shape;3355;p540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6" name="Google Shape;3356;p540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7" name="Google Shape;3357;p540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8" name="Google Shape;3358;p540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67" name="Google Shape;3367;p542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68" name="Google Shape;3368;p542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369" name="Google Shape;3369;p542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70" name="Google Shape;3370;p542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1" name="Google Shape;3371;p542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2" name="Google Shape;3372;p542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3" name="Google Shape;3373;p542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2" name="Google Shape;3382;p544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83" name="Google Shape;3383;p544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384" name="Google Shape;3384;p544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85" name="Google Shape;3385;p544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6" name="Google Shape;3386;p544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7" name="Google Shape;3387;p544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8" name="Google Shape;3388;p544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97" name="Google Shape;3397;p546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98" name="Google Shape;3398;p546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399" name="Google Shape;3399;p546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00" name="Google Shape;3400;p546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1" name="Google Shape;3401;p546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2" name="Google Shape;3402;p546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3" name="Google Shape;3403;p546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12" name="Google Shape;3412;p548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13" name="Google Shape;3413;p548"/>
          <p:cNvSpPr/>
          <p:nvPr/>
        </p:nvSpPr>
        <p:spPr>
          <a:xfrm>
            <a:off x="1402313" y="2294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4" name="Google Shape;3414;p548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5" name="Google Shape;3415;p548"/>
          <p:cNvSpPr/>
          <p:nvPr/>
        </p:nvSpPr>
        <p:spPr>
          <a:xfrm>
            <a:off x="2755563" y="23507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416" name="Google Shape;3416;p548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17" name="Google Shape;3417;p548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8" name="Google Shape;3418;p548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9" name="Google Shape;3419;p548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0" name="Google Shape;3420;p548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29" name="Google Shape;3429;p550"/>
          <p:cNvGraphicFramePr/>
          <p:nvPr/>
        </p:nvGraphicFramePr>
        <p:xfrm>
          <a:off x="1193938" y="21384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30" name="Google Shape;3430;p550"/>
          <p:cNvSpPr/>
          <p:nvPr/>
        </p:nvSpPr>
        <p:spPr>
          <a:xfrm>
            <a:off x="1402313" y="22946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1" name="Google Shape;3431;p550"/>
          <p:cNvSpPr/>
          <p:nvPr/>
        </p:nvSpPr>
        <p:spPr>
          <a:xfrm>
            <a:off x="1390825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432" name="Google Shape;3432;p550"/>
          <p:cNvGraphicFramePr/>
          <p:nvPr/>
        </p:nvGraphicFramePr>
        <p:xfrm>
          <a:off x="1193938" y="842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33" name="Google Shape;3433;p550"/>
          <p:cNvSpPr/>
          <p:nvPr/>
        </p:nvSpPr>
        <p:spPr>
          <a:xfrm>
            <a:off x="2749538" y="1085138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4" name="Google Shape;3434;p550"/>
          <p:cNvSpPr/>
          <p:nvPr/>
        </p:nvSpPr>
        <p:spPr>
          <a:xfrm>
            <a:off x="41082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5" name="Google Shape;3435;p550"/>
          <p:cNvSpPr/>
          <p:nvPr/>
        </p:nvSpPr>
        <p:spPr>
          <a:xfrm>
            <a:off x="5466938" y="1085150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6" name="Google Shape;3436;p550"/>
          <p:cNvSpPr/>
          <p:nvPr/>
        </p:nvSpPr>
        <p:spPr>
          <a:xfrm>
            <a:off x="6825638" y="1027225"/>
            <a:ext cx="926400" cy="9264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45" name="Google Shape;3445;p552"/>
          <p:cNvGraphicFramePr/>
          <p:nvPr/>
        </p:nvGraphicFramePr>
        <p:xfrm>
          <a:off x="2187300" y="35124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46" name="Google Shape;3446;p552"/>
          <p:cNvGraphicFramePr/>
          <p:nvPr/>
        </p:nvGraphicFramePr>
        <p:xfrm>
          <a:off x="322450" y="380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55" name="Google Shape;3455;p554"/>
          <p:cNvGraphicFramePr/>
          <p:nvPr/>
        </p:nvGraphicFramePr>
        <p:xfrm>
          <a:off x="2187300" y="3512441"/>
          <a:ext cx="6756125" cy="1350925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5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5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56" name="Google Shape;3456;p554"/>
          <p:cNvGraphicFramePr/>
          <p:nvPr/>
        </p:nvGraphicFramePr>
        <p:xfrm>
          <a:off x="322450" y="380041"/>
          <a:ext cx="6890250" cy="1296100"/>
        </p:xfrm>
        <a:graphic>
          <a:graphicData uri="http://schemas.openxmlformats.org/drawingml/2006/table">
            <a:tbl>
              <a:tblPr>
                <a:noFill/>
                <a:tableStyleId>{469CD2BB-C856-4F00-9956-A2F3CBF44CE6}</a:tableStyleId>
              </a:tblPr>
              <a:tblGrid>
                <a:gridCol w="13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" sz="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 rot="10800000">
            <a:off x="3886201" y="11430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10800000">
            <a:off x="3314701" y="16573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 rot="10800000">
            <a:off x="3714751" y="25146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3714751" y="3429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4800601" y="25717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4686301" y="16573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 rot="10800000">
            <a:off x="2743201" y="20574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10800000">
            <a:off x="2857501" y="10287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 rot="10800000">
            <a:off x="5715001" y="21145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 rot="10800000">
            <a:off x="3714751" y="34861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 rot="10800000">
            <a:off x="2914651" y="30861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 rot="10800000">
            <a:off x="4972051" y="34290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76269"/>
      </p:ext>
    </p:extLst>
  </p:cSld>
  <p:clrMapOvr>
    <a:masterClrMapping/>
  </p:clrMapOvr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08864-1A14-FB45-970C-E41C8EFAF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EEFC9-39FF-9942-A7D7-155FFC8B2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760007"/>
      </p:ext>
    </p:extLst>
  </p:cSld>
  <p:clrMapOvr>
    <a:masterClrMapping/>
  </p:clrMapOvr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 rot="10800000">
            <a:off x="3886201" y="11430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10800000">
            <a:off x="3314701" y="16573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 rot="10800000">
            <a:off x="3714751" y="25146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3714751" y="3429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4800601" y="25717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4686301" y="16573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 rot="10800000">
            <a:off x="2743201" y="20574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10800000">
            <a:off x="2857501" y="10287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 rot="10800000">
            <a:off x="5715001" y="21145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 rot="10800000">
            <a:off x="3714751" y="34861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 rot="10800000">
            <a:off x="2914651" y="30861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 rot="10800000">
            <a:off x="4972051" y="34290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676842"/>
      </p:ext>
    </p:extLst>
  </p:cSld>
  <p:clrMapOvr>
    <a:masterClrMapping/>
  </p:clrMapOvr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08864-1A14-FB45-970C-E41C8EFAF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EEFC9-39FF-9942-A7D7-155FFC8B2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379552"/>
      </p:ext>
    </p:extLst>
  </p:cSld>
  <p:clrMapOvr>
    <a:masterClrMapping/>
  </p:clrMapOvr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36"/>
          <p:cNvSpPr txBox="1">
            <a:spLocks noChangeArrowheads="1"/>
          </p:cNvSpPr>
          <p:nvPr/>
        </p:nvSpPr>
        <p:spPr bwMode="auto">
          <a:xfrm>
            <a:off x="7165181" y="3602831"/>
            <a:ext cx="2667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105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657350" y="1885950"/>
            <a:ext cx="3594257" cy="590550"/>
            <a:chOff x="2487613" y="673100"/>
            <a:chExt cx="4792342" cy="787400"/>
          </a:xfrm>
        </p:grpSpPr>
        <p:sp>
          <p:nvSpPr>
            <p:cNvPr id="15" name="Oval 14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543050" y="1657350"/>
          <a:ext cx="3814763" cy="90925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1657350" y="2743200"/>
            <a:ext cx="3594257" cy="590550"/>
            <a:chOff x="2487613" y="673100"/>
            <a:chExt cx="4792342" cy="787400"/>
          </a:xfrm>
        </p:grpSpPr>
        <p:sp>
          <p:nvSpPr>
            <p:cNvPr id="24" name="Oval 23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5" name="Oval 24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1543050" y="2571750"/>
          <a:ext cx="3814763" cy="90925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Oval 29"/>
          <p:cNvSpPr/>
          <p:nvPr/>
        </p:nvSpPr>
        <p:spPr>
          <a:xfrm rot="10800000">
            <a:off x="6800851" y="26289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 rot="10800000">
            <a:off x="6229351" y="20002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905972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85E0-9462-2A4C-A79B-1BB974DC9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3B3A6-BFFF-0D4C-B46E-1E2050BCB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99895"/>
      </p:ext>
    </p:extLst>
  </p:cSld>
  <p:clrMapOvr>
    <a:masterClrMapping/>
  </p:clrMapOvr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57350" y="1885950"/>
            <a:ext cx="3594257" cy="590550"/>
            <a:chOff x="2487613" y="673100"/>
            <a:chExt cx="4792342" cy="787400"/>
          </a:xfrm>
        </p:grpSpPr>
        <p:sp>
          <p:nvSpPr>
            <p:cNvPr id="3" name="Oval 2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43050" y="1657350"/>
          <a:ext cx="3814763" cy="920115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01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657350" y="2743200"/>
            <a:ext cx="3594257" cy="590550"/>
            <a:chOff x="2487613" y="673100"/>
            <a:chExt cx="4792342" cy="787400"/>
          </a:xfrm>
        </p:grpSpPr>
        <p:sp>
          <p:nvSpPr>
            <p:cNvPr id="10" name="Oval 9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1543050" y="2571750"/>
          <a:ext cx="3814763" cy="90925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Oval 30"/>
          <p:cNvSpPr/>
          <p:nvPr/>
        </p:nvSpPr>
        <p:spPr>
          <a:xfrm rot="10800000">
            <a:off x="7029451" y="297180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 rot="10800000">
            <a:off x="6000751" y="297180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 rot="10800000">
            <a:off x="6515101" y="245745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 rot="10800000">
            <a:off x="7029451" y="188595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 rot="10800000">
            <a:off x="6000751" y="188595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879942"/>
      </p:ext>
    </p:extLst>
  </p:cSld>
  <p:clrMapOvr>
    <a:masterClrMapping/>
  </p:clrMapOvr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60732-8202-5642-B0FF-20C96D029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32C4B-11E7-F44F-B0AE-3EA4B27A1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79358"/>
      </p:ext>
    </p:extLst>
  </p:cSld>
  <p:clrMapOvr>
    <a:masterClrMapping/>
  </p:clrMapOvr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57350" y="1885950"/>
            <a:ext cx="3594257" cy="590550"/>
            <a:chOff x="2487613" y="673100"/>
            <a:chExt cx="4792342" cy="787400"/>
          </a:xfrm>
        </p:grpSpPr>
        <p:sp>
          <p:nvSpPr>
            <p:cNvPr id="3" name="Oval 2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43050" y="1657350"/>
          <a:ext cx="3814763" cy="90925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657350" y="2743200"/>
            <a:ext cx="3594257" cy="590550"/>
            <a:chOff x="2487613" y="673100"/>
            <a:chExt cx="4792342" cy="787400"/>
          </a:xfrm>
        </p:grpSpPr>
        <p:sp>
          <p:nvSpPr>
            <p:cNvPr id="10" name="Oval 9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1543050" y="2571750"/>
          <a:ext cx="3814763" cy="90925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 rot="10800000">
            <a:off x="6000751" y="188595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6515101" y="240030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7029451" y="291465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949687"/>
      </p:ext>
    </p:extLst>
  </p:cSld>
  <p:clrMapOvr>
    <a:masterClrMapping/>
  </p:clrMapOvr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C5F46-F4DE-7D4E-8FBC-03A20E81A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5AD6C-48D3-BE4F-AAAE-5DB523BF0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1595"/>
      </p:ext>
    </p:extLst>
  </p:cSld>
  <p:clrMapOvr>
    <a:masterClrMapping/>
  </p:clrMapOvr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57350" y="1885950"/>
            <a:ext cx="3594257" cy="590550"/>
            <a:chOff x="2487613" y="673100"/>
            <a:chExt cx="4792342" cy="787400"/>
          </a:xfrm>
        </p:grpSpPr>
        <p:sp>
          <p:nvSpPr>
            <p:cNvPr id="3" name="Oval 2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43050" y="1657350"/>
          <a:ext cx="3814763" cy="90925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657350" y="2743200"/>
            <a:ext cx="3594257" cy="590550"/>
            <a:chOff x="2487613" y="673100"/>
            <a:chExt cx="4792342" cy="787400"/>
          </a:xfrm>
        </p:grpSpPr>
        <p:sp>
          <p:nvSpPr>
            <p:cNvPr id="10" name="Oval 9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1543050" y="2571750"/>
          <a:ext cx="3814763" cy="90925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 rot="10800000">
            <a:off x="6115051" y="262890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6115051" y="188595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6858001" y="262890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6858001" y="188595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 rot="10800000">
            <a:off x="6858001" y="114300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10800000">
            <a:off x="6115051" y="114300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101501"/>
      </p:ext>
    </p:extLst>
  </p:cSld>
  <p:clrMapOvr>
    <a:masterClrMapping/>
  </p:clrMapOvr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2913D-67F6-1F48-93D5-C216E8A0A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8DE76-8FC2-BE4A-8EEA-82A60C38C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34056"/>
      </p:ext>
    </p:extLst>
  </p:cSld>
  <p:clrMapOvr>
    <a:masterClrMapping/>
  </p:clrMapOvr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628900" y="1543050"/>
            <a:ext cx="3594257" cy="590550"/>
            <a:chOff x="2487613" y="673100"/>
            <a:chExt cx="4792342" cy="787400"/>
          </a:xfrm>
        </p:grpSpPr>
        <p:sp>
          <p:nvSpPr>
            <p:cNvPr id="3" name="Oval 2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514600" y="1428750"/>
          <a:ext cx="3814763" cy="90925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2628900" y="3371850"/>
            <a:ext cx="3594257" cy="590550"/>
            <a:chOff x="2487613" y="673100"/>
            <a:chExt cx="4792342" cy="787400"/>
          </a:xfrm>
        </p:grpSpPr>
        <p:sp>
          <p:nvSpPr>
            <p:cNvPr id="10" name="Oval 9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2514600" y="3200400"/>
          <a:ext cx="3814763" cy="90925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2628900" y="685800"/>
            <a:ext cx="3594257" cy="590550"/>
            <a:chOff x="2487613" y="673100"/>
            <a:chExt cx="4792342" cy="787400"/>
          </a:xfrm>
        </p:grpSpPr>
        <p:sp>
          <p:nvSpPr>
            <p:cNvPr id="17" name="Oval 16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514600" y="514350"/>
          <a:ext cx="3814763" cy="90925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2628900" y="4286250"/>
            <a:ext cx="3594257" cy="590550"/>
            <a:chOff x="2487613" y="673100"/>
            <a:chExt cx="4792342" cy="787400"/>
          </a:xfrm>
        </p:grpSpPr>
        <p:sp>
          <p:nvSpPr>
            <p:cNvPr id="24" name="Oval 23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5" name="Oval 24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2514600" y="4114800"/>
          <a:ext cx="3814763" cy="920115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01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0906382"/>
      </p:ext>
    </p:extLst>
  </p:cSld>
  <p:clrMapOvr>
    <a:masterClrMapping/>
  </p:clrMapOvr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2913D-67F6-1F48-93D5-C216E8A0A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8DE76-8FC2-BE4A-8EEA-82A60C38C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679164"/>
      </p:ext>
    </p:extLst>
  </p:cSld>
  <p:clrMapOvr>
    <a:masterClrMapping/>
  </p:clrMapOvr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35383" y="1153287"/>
            <a:ext cx="3594257" cy="590550"/>
            <a:chOff x="2487613" y="673100"/>
            <a:chExt cx="4792342" cy="787400"/>
          </a:xfrm>
        </p:grpSpPr>
        <p:sp>
          <p:nvSpPr>
            <p:cNvPr id="3" name="Oval 2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21083" y="1038987"/>
          <a:ext cx="3814765" cy="95262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4686300" y="339757"/>
            <a:ext cx="3594257" cy="590550"/>
            <a:chOff x="2487613" y="673100"/>
            <a:chExt cx="4792342" cy="787400"/>
          </a:xfrm>
        </p:grpSpPr>
        <p:sp>
          <p:nvSpPr>
            <p:cNvPr id="10" name="Oval 9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4572000" y="168307"/>
          <a:ext cx="3814765" cy="95262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335383" y="296037"/>
            <a:ext cx="3594257" cy="590550"/>
            <a:chOff x="2487613" y="673100"/>
            <a:chExt cx="4792342" cy="787400"/>
          </a:xfrm>
        </p:grpSpPr>
        <p:sp>
          <p:nvSpPr>
            <p:cNvPr id="17" name="Oval 16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21083" y="124587"/>
          <a:ext cx="3814765" cy="95262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4686300" y="1254157"/>
            <a:ext cx="3594257" cy="590550"/>
            <a:chOff x="2487613" y="673100"/>
            <a:chExt cx="4792342" cy="787400"/>
          </a:xfrm>
        </p:grpSpPr>
        <p:sp>
          <p:nvSpPr>
            <p:cNvPr id="24" name="Oval 23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5" name="Oval 24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4572000" y="1082707"/>
          <a:ext cx="3814765" cy="95262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01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1" name="Group 30">
            <a:extLst>
              <a:ext uri="{FF2B5EF4-FFF2-40B4-BE49-F238E27FC236}">
                <a16:creationId xmlns:a16="http://schemas.microsoft.com/office/drawing/2014/main" id="{39F3433E-5F43-064F-BAC2-1314A54E8B26}"/>
              </a:ext>
            </a:extLst>
          </p:cNvPr>
          <p:cNvGrpSpPr/>
          <p:nvPr/>
        </p:nvGrpSpPr>
        <p:grpSpPr>
          <a:xfrm>
            <a:off x="335383" y="3335481"/>
            <a:ext cx="3594257" cy="590550"/>
            <a:chOff x="2487613" y="673100"/>
            <a:chExt cx="4792342" cy="78740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38199FE-50CD-554B-8A1E-6194CFD3C4AC}"/>
                </a:ext>
              </a:extLst>
            </p:cNvPr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67CB8F4-B6C2-9D4F-9FAC-BEA18BB44EE1}"/>
                </a:ext>
              </a:extLst>
            </p:cNvPr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BD75E8E-6B95-6A48-872F-B475CE05E1C1}"/>
                </a:ext>
              </a:extLst>
            </p:cNvPr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D0416F6-D47C-C749-B282-5E3DF570E1B1}"/>
                </a:ext>
              </a:extLst>
            </p:cNvPr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654373A-1EBE-164A-9159-B8F4D9AF01BA}"/>
                </a:ext>
              </a:extLst>
            </p:cNvPr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E85D8B36-4849-764B-9753-378966BB5951}"/>
              </a:ext>
            </a:extLst>
          </p:cNvPr>
          <p:cNvGraphicFramePr>
            <a:graphicFrameLocks noGrp="1"/>
          </p:cNvGraphicFramePr>
          <p:nvPr/>
        </p:nvGraphicFramePr>
        <p:xfrm>
          <a:off x="221083" y="3221181"/>
          <a:ext cx="3814765" cy="95262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8" name="Group 37">
            <a:extLst>
              <a:ext uri="{FF2B5EF4-FFF2-40B4-BE49-F238E27FC236}">
                <a16:creationId xmlns:a16="http://schemas.microsoft.com/office/drawing/2014/main" id="{86CAC3B7-9035-8C42-8CB4-62C10B24FA02}"/>
              </a:ext>
            </a:extLst>
          </p:cNvPr>
          <p:cNvGrpSpPr/>
          <p:nvPr/>
        </p:nvGrpSpPr>
        <p:grpSpPr>
          <a:xfrm>
            <a:off x="335383" y="2478231"/>
            <a:ext cx="3594257" cy="590550"/>
            <a:chOff x="2487613" y="673100"/>
            <a:chExt cx="4792342" cy="78740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DB15CCF-F20B-734E-B711-F57483ABCA87}"/>
                </a:ext>
              </a:extLst>
            </p:cNvPr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81F7615-40EE-724A-B005-41734E614DC5}"/>
                </a:ext>
              </a:extLst>
            </p:cNvPr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9EEB611F-AFF5-4842-AD32-3DB89826CF73}"/>
                </a:ext>
              </a:extLst>
            </p:cNvPr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2968D56-7AF8-9142-8AE5-7E3054646EAD}"/>
                </a:ext>
              </a:extLst>
            </p:cNvPr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58FC206-1D94-7448-9AA1-772B44397E54}"/>
                </a:ext>
              </a:extLst>
            </p:cNvPr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9D480C41-DC12-AF40-B4D6-6B76ADDBC234}"/>
              </a:ext>
            </a:extLst>
          </p:cNvPr>
          <p:cNvGraphicFramePr>
            <a:graphicFrameLocks noGrp="1"/>
          </p:cNvGraphicFramePr>
          <p:nvPr/>
        </p:nvGraphicFramePr>
        <p:xfrm>
          <a:off x="221083" y="2306781"/>
          <a:ext cx="3814765" cy="95262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9311584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894368"/>
      </p:ext>
    </p:extLst>
  </p:cSld>
  <p:clrMapOvr>
    <a:masterClrMapping/>
  </p:clrMapOvr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E7AAD5-7BC4-8542-A521-56D60CABCC40}"/>
              </a:ext>
            </a:extLst>
          </p:cNvPr>
          <p:cNvSpPr txBox="1"/>
          <p:nvPr/>
        </p:nvSpPr>
        <p:spPr>
          <a:xfrm>
            <a:off x="197427" y="176646"/>
            <a:ext cx="6676828" cy="36471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ndale Mono" panose="020B0509000000000004" pitchFamily="49" charset="0"/>
              </a:rPr>
              <a:t>WHAT IS DIFFERENTIATION?</a:t>
            </a:r>
          </a:p>
          <a:p>
            <a:endParaRPr lang="en-US" sz="1050" dirty="0">
              <a:latin typeface="Andale Mono" panose="020B0509000000000004" pitchFamily="49" charset="0"/>
            </a:endParaRPr>
          </a:p>
          <a:p>
            <a:r>
              <a:rPr lang="en-US" sz="1050" dirty="0">
                <a:latin typeface="Andale Mono" panose="020B0509000000000004" pitchFamily="49" charset="0"/>
              </a:rPr>
              <a:t>NOT REALLY A STUDENT-CENTERED QUESTION:</a:t>
            </a:r>
          </a:p>
          <a:p>
            <a:r>
              <a:rPr lang="en-US" sz="1050" dirty="0">
                <a:latin typeface="Andale Mono" panose="020B0509000000000004" pitchFamily="49" charset="0"/>
              </a:rPr>
              <a:t>NOT DIFFERENT FOR EACH STUDENT</a:t>
            </a:r>
          </a:p>
          <a:p>
            <a:r>
              <a:rPr lang="en-US" sz="1050" dirty="0">
                <a:latin typeface="Andale Mono" panose="020B0509000000000004" pitchFamily="49" charset="0"/>
              </a:rPr>
              <a:t>NO DANGER OF HOLDING ANYONE BACK </a:t>
            </a:r>
          </a:p>
          <a:p>
            <a:endParaRPr lang="en-US" sz="1050" dirty="0">
              <a:latin typeface="Andale Mono" panose="020B0509000000000004" pitchFamily="49" charset="0"/>
            </a:endParaRPr>
          </a:p>
          <a:p>
            <a:r>
              <a:rPr lang="en-US" sz="1050" dirty="0">
                <a:latin typeface="Andale Mono" panose="020B0509000000000004" pitchFamily="49" charset="0"/>
              </a:rPr>
              <a:t>IT IS ABOUT MOVING THROUGH THE LEVELS WITH THE WHOLE CLASS.</a:t>
            </a:r>
          </a:p>
          <a:p>
            <a:r>
              <a:rPr lang="en-US" sz="1050" dirty="0">
                <a:latin typeface="Andale Mono" panose="020B0509000000000004" pitchFamily="49" charset="0"/>
              </a:rPr>
              <a:t>GOOD INSTRUCTION HAS PURPOSE.</a:t>
            </a:r>
          </a:p>
          <a:p>
            <a:r>
              <a:rPr lang="en-US" sz="1050" dirty="0">
                <a:latin typeface="Andale Mono" panose="020B0509000000000004" pitchFamily="49" charset="0"/>
              </a:rPr>
              <a:t>GOOD INSTRUCTION IS ABOUT TIME ON TASK THAT HAS </a:t>
            </a:r>
            <a:r>
              <a:rPr lang="en-US" sz="1050" b="1" dirty="0">
                <a:latin typeface="Andale Mono" panose="020B0509000000000004" pitchFamily="49" charset="0"/>
              </a:rPr>
              <a:t>BRAINS</a:t>
            </a:r>
            <a:r>
              <a:rPr lang="en-US" sz="1050" dirty="0">
                <a:latin typeface="Andale Mono" panose="020B0509000000000004" pitchFamily="49" charset="0"/>
              </a:rPr>
              <a:t> ENGAGED WITH </a:t>
            </a:r>
            <a:r>
              <a:rPr lang="en-US" sz="1050" b="1" dirty="0">
                <a:latin typeface="Andale Mono" panose="020B0509000000000004" pitchFamily="49" charset="0"/>
              </a:rPr>
              <a:t>THE MATH</a:t>
            </a:r>
          </a:p>
          <a:p>
            <a:endParaRPr lang="en-US" sz="1050" dirty="0">
              <a:latin typeface="Andale Mono" panose="020B0509000000000004" pitchFamily="49" charset="0"/>
            </a:endParaRPr>
          </a:p>
          <a:p>
            <a:endParaRPr lang="en-US" sz="1050" dirty="0">
              <a:latin typeface="Andale Mono" panose="020B0509000000000004" pitchFamily="49" charset="0"/>
            </a:endParaRPr>
          </a:p>
          <a:p>
            <a:r>
              <a:rPr lang="en-US" sz="1050" dirty="0">
                <a:latin typeface="Andale Mono" panose="020B0509000000000004" pitchFamily="49" charset="0"/>
              </a:rPr>
              <a:t>Task Based Question. What is differentiation? Same lesson to all students.</a:t>
            </a:r>
          </a:p>
          <a:p>
            <a:r>
              <a:rPr lang="en-US" sz="1050" dirty="0">
                <a:latin typeface="Andale Mono" panose="020B0509000000000004" pitchFamily="49" charset="0"/>
              </a:rPr>
              <a:t>ASKING A </a:t>
            </a:r>
            <a:r>
              <a:rPr lang="en-US" sz="1050" u="sng" dirty="0">
                <a:latin typeface="Andale Mono" panose="020B0509000000000004" pitchFamily="49" charset="0"/>
              </a:rPr>
              <a:t>FEW QUESTIONS THAT PUSH </a:t>
            </a:r>
            <a:r>
              <a:rPr lang="en-US" sz="1050" dirty="0">
                <a:latin typeface="Andale Mono" panose="020B0509000000000004" pitchFamily="49" charset="0"/>
              </a:rPr>
              <a:t>THE LEVEL.</a:t>
            </a:r>
          </a:p>
          <a:p>
            <a:r>
              <a:rPr lang="en-US" sz="1050" u="sng" dirty="0">
                <a:latin typeface="Andale Mono" panose="020B0509000000000004" pitchFamily="49" charset="0"/>
              </a:rPr>
              <a:t>BUT NOT SO MANY AS TO LOSE </a:t>
            </a:r>
            <a:r>
              <a:rPr lang="en-US" sz="1050" dirty="0">
                <a:latin typeface="Andale Mono" panose="020B0509000000000004" pitchFamily="49" charset="0"/>
              </a:rPr>
              <a:t>THE MAIN POINT OF THE LEVEL.</a:t>
            </a:r>
          </a:p>
          <a:p>
            <a:endParaRPr lang="en-US" sz="1050" dirty="0">
              <a:latin typeface="Andale Mono" panose="020B0509000000000004" pitchFamily="49" charset="0"/>
            </a:endParaRPr>
          </a:p>
          <a:p>
            <a:r>
              <a:rPr lang="en-US" sz="1050" b="1" dirty="0">
                <a:latin typeface="Andale Mono" panose="020B0509000000000004" pitchFamily="49" charset="0"/>
              </a:rPr>
              <a:t>The main point of the level:</a:t>
            </a:r>
          </a:p>
          <a:p>
            <a:r>
              <a:rPr lang="en-US" sz="1050" b="1" dirty="0">
                <a:latin typeface="Andale Mono" panose="020B0509000000000004" pitchFamily="49" charset="0"/>
              </a:rPr>
              <a:t>I CAN BREAK APART TO MAKE TEN TO MAKE PROBLEMS SIMPLER.</a:t>
            </a:r>
          </a:p>
          <a:p>
            <a:r>
              <a:rPr lang="en-US" sz="1050" b="1" dirty="0">
                <a:latin typeface="Andale Mono" panose="020B0509000000000004" pitchFamily="49" charset="0"/>
              </a:rPr>
              <a:t>HMMM…I AM AN ACTIVE PART OF THE MATHEMATICS…</a:t>
            </a:r>
          </a:p>
          <a:p>
            <a:endParaRPr lang="en-US" sz="1050" b="1" dirty="0">
              <a:latin typeface="Andale Mono" panose="020B0509000000000004" pitchFamily="49" charset="0"/>
            </a:endParaRPr>
          </a:p>
          <a:p>
            <a:r>
              <a:rPr lang="en-US" sz="1050" b="1" dirty="0">
                <a:latin typeface="Andale Mono" panose="020B0509000000000004" pitchFamily="49" charset="0"/>
              </a:rPr>
              <a:t>THIS MESSAGE IS LEARNED WITH SMALLER SECOND ADDENDS. </a:t>
            </a:r>
          </a:p>
          <a:p>
            <a:r>
              <a:rPr lang="en-US" sz="1050" b="1" dirty="0">
                <a:latin typeface="Andale Mono" panose="020B0509000000000004" pitchFamily="49" charset="0"/>
              </a:rPr>
              <a:t>STAY WITH SMALLER SECOND ADDENDS AS LONG AS NEEDED TO ENSURE </a:t>
            </a:r>
          </a:p>
          <a:p>
            <a:r>
              <a:rPr lang="en-US" sz="1050" b="1" dirty="0">
                <a:latin typeface="Andale Mono" panose="020B0509000000000004" pitchFamily="49" charset="0"/>
              </a:rPr>
              <a:t>ALL STUDENTS HAVE PLENTY OF TIME ON TASK FIRING THOSE BAMT SYNAPSES WITH MEANING.</a:t>
            </a:r>
          </a:p>
        </p:txBody>
      </p:sp>
      <p:sp>
        <p:nvSpPr>
          <p:cNvPr id="3" name="Oval Callout 2">
            <a:extLst>
              <a:ext uri="{FF2B5EF4-FFF2-40B4-BE49-F238E27FC236}">
                <a16:creationId xmlns:a16="http://schemas.microsoft.com/office/drawing/2014/main" id="{10FB98A7-B872-C34A-8B7D-5385D1C01A6C}"/>
              </a:ext>
            </a:extLst>
          </p:cNvPr>
          <p:cNvSpPr/>
          <p:nvPr/>
        </p:nvSpPr>
        <p:spPr>
          <a:xfrm>
            <a:off x="5081155" y="176647"/>
            <a:ext cx="4239491" cy="2124749"/>
          </a:xfrm>
          <a:prstGeom prst="wedgeEllipseCallout">
            <a:avLst>
              <a:gd name="adj1" fmla="val -49616"/>
              <a:gd name="adj2" fmla="val 58173"/>
            </a:avLst>
          </a:prstGeom>
          <a:solidFill>
            <a:srgbClr val="4472C4">
              <a:alpha val="36078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When we emphasize a key and  connected mathematics concept, </a:t>
            </a:r>
          </a:p>
          <a:p>
            <a:pPr algn="ctr"/>
            <a:r>
              <a:rPr lang="en-US" sz="1050" dirty="0"/>
              <a:t>       it benefits all children to spend more time on this task.</a:t>
            </a:r>
          </a:p>
        </p:txBody>
      </p:sp>
    </p:spTree>
    <p:extLst>
      <p:ext uri="{BB962C8B-B14F-4D97-AF65-F5344CB8AC3E}">
        <p14:creationId xmlns:p14="http://schemas.microsoft.com/office/powerpoint/2010/main" val="3591552179"/>
      </p:ext>
    </p:extLst>
  </p:cSld>
  <p:clrMapOvr>
    <a:masterClrMapping/>
  </p:clrMapOvr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 rot="10800000">
            <a:off x="4826961" y="20574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 rot="10800000">
            <a:off x="2544967" y="205740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 rot="10800000">
            <a:off x="3301691" y="205740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 rot="10800000">
            <a:off x="4070238" y="205740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430666" y="1828800"/>
          <a:ext cx="3814765" cy="95262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val 7"/>
          <p:cNvSpPr/>
          <p:nvPr/>
        </p:nvSpPr>
        <p:spPr>
          <a:xfrm rot="10800000">
            <a:off x="5548214" y="20574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0800000">
            <a:off x="4826961" y="29146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0800000">
            <a:off x="2544967" y="291465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 rot="10800000">
            <a:off x="3301691" y="291465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 rot="10800000">
            <a:off x="4070238" y="291465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909026"/>
              </p:ext>
            </p:extLst>
          </p:nvPr>
        </p:nvGraphicFramePr>
        <p:xfrm>
          <a:off x="2430666" y="2781427"/>
          <a:ext cx="3814765" cy="95262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444212"/>
      </p:ext>
    </p:extLst>
  </p:cSld>
  <p:clrMapOvr>
    <a:masterClrMapping/>
  </p:clrMapOvr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4074594"/>
      </p:ext>
    </p:extLst>
  </p:cSld>
  <p:clrMapOvr>
    <a:masterClrMapping/>
  </p:clrMapOvr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911938"/>
              </p:ext>
            </p:extLst>
          </p:nvPr>
        </p:nvGraphicFramePr>
        <p:xfrm>
          <a:off x="2095585" y="1699010"/>
          <a:ext cx="3505660" cy="691515"/>
        </p:xfrm>
        <a:graphic>
          <a:graphicData uri="http://schemas.openxmlformats.org/drawingml/2006/table">
            <a:tbl>
              <a:tblPr firstRow="1" firstCol="1" bandRow="1"/>
              <a:tblGrid>
                <a:gridCol w="701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15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val 12"/>
          <p:cNvSpPr/>
          <p:nvPr/>
        </p:nvSpPr>
        <p:spPr>
          <a:xfrm rot="10800000">
            <a:off x="2229102" y="1804215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039361"/>
              </p:ext>
            </p:extLst>
          </p:nvPr>
        </p:nvGraphicFramePr>
        <p:xfrm>
          <a:off x="2095585" y="2407547"/>
          <a:ext cx="3505660" cy="691515"/>
        </p:xfrm>
        <a:graphic>
          <a:graphicData uri="http://schemas.openxmlformats.org/drawingml/2006/table">
            <a:tbl>
              <a:tblPr firstRow="1" firstCol="1" bandRow="1"/>
              <a:tblGrid>
                <a:gridCol w="701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15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Oval 16"/>
          <p:cNvSpPr/>
          <p:nvPr/>
        </p:nvSpPr>
        <p:spPr>
          <a:xfrm rot="10800000">
            <a:off x="2895684" y="1804215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3600702" y="1804215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4324434" y="1804215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 rot="10800000">
            <a:off x="5029452" y="1804215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10800000">
            <a:off x="2248320" y="2490014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 rot="10800000">
            <a:off x="2914902" y="2490014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 rot="10800000">
            <a:off x="3619920" y="2490015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 rot="10800000">
            <a:off x="4343652" y="2490014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 rot="10800000">
            <a:off x="6839035" y="2168164"/>
            <a:ext cx="561006" cy="53757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493101"/>
      </p:ext>
    </p:extLst>
  </p:cSld>
  <p:clrMapOvr>
    <a:masterClrMapping/>
  </p:clrMapOvr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2422993"/>
      </p:ext>
    </p:extLst>
  </p:cSld>
  <p:clrMapOvr>
    <a:masterClrMapping/>
  </p:clrMapOvr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095585" y="1699010"/>
          <a:ext cx="3505660" cy="691515"/>
        </p:xfrm>
        <a:graphic>
          <a:graphicData uri="http://schemas.openxmlformats.org/drawingml/2006/table">
            <a:tbl>
              <a:tblPr firstRow="1" firstCol="1" bandRow="1"/>
              <a:tblGrid>
                <a:gridCol w="701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15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val 12"/>
          <p:cNvSpPr/>
          <p:nvPr/>
        </p:nvSpPr>
        <p:spPr>
          <a:xfrm rot="10800000">
            <a:off x="2229102" y="1804215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2095585" y="2407547"/>
          <a:ext cx="3505660" cy="691515"/>
        </p:xfrm>
        <a:graphic>
          <a:graphicData uri="http://schemas.openxmlformats.org/drawingml/2006/table">
            <a:tbl>
              <a:tblPr firstRow="1" firstCol="1" bandRow="1"/>
              <a:tblGrid>
                <a:gridCol w="701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15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Oval 16"/>
          <p:cNvSpPr/>
          <p:nvPr/>
        </p:nvSpPr>
        <p:spPr>
          <a:xfrm rot="10800000">
            <a:off x="2895684" y="1804215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3600702" y="1804215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4324434" y="1804215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 rot="10800000">
            <a:off x="5029452" y="1804215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10800000">
            <a:off x="2248320" y="2490014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 rot="10800000">
            <a:off x="2914902" y="2490014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 rot="10800000">
            <a:off x="3619920" y="2490015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 rot="10800000">
            <a:off x="4343652" y="2490014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 rot="10800000">
            <a:off x="4996515" y="2468600"/>
            <a:ext cx="561006" cy="53757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8596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556632"/>
      </p:ext>
    </p:extLst>
  </p:cSld>
  <p:clrMapOvr>
    <a:masterClrMapping/>
  </p:clrMapOvr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>
          <a:xfrm rot="10800000">
            <a:off x="7497189" y="2407118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3" name="Picture 2" descr="A picture containing shoji&#10;&#10;Description automatically generated">
            <a:extLst>
              <a:ext uri="{FF2B5EF4-FFF2-40B4-BE49-F238E27FC236}">
                <a16:creationId xmlns:a16="http://schemas.microsoft.com/office/drawing/2014/main" id="{06D576AB-0E58-94EE-4C4B-7324E4B5C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41" y="1178351"/>
            <a:ext cx="5013536" cy="248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522709"/>
      </p:ext>
    </p:extLst>
  </p:cSld>
  <p:clrMapOvr>
    <a:masterClrMapping/>
  </p:clrMapOvr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697731"/>
      </p:ext>
    </p:extLst>
  </p:cSld>
  <p:clrMapOvr>
    <a:masterClrMapping/>
  </p:clrMapOvr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>
          <a:xfrm rot="10800000">
            <a:off x="6870373" y="2816499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10800000">
            <a:off x="7806749" y="2816499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2" name="Picture 1" descr="A picture containing shoji&#10;&#10;Description automatically generated">
            <a:extLst>
              <a:ext uri="{FF2B5EF4-FFF2-40B4-BE49-F238E27FC236}">
                <a16:creationId xmlns:a16="http://schemas.microsoft.com/office/drawing/2014/main" id="{590BB716-C5F5-7D13-CC3D-B90F78A4E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41" y="1649524"/>
            <a:ext cx="5013536" cy="248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04644"/>
      </p:ext>
    </p:extLst>
  </p:cSld>
  <p:clrMapOvr>
    <a:masterClrMapping/>
  </p:clrMapOvr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314809"/>
      </p:ext>
    </p:extLst>
  </p:cSld>
  <p:clrMapOvr>
    <a:masterClrMapping/>
  </p:clrMapOvr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 rot="10800000">
            <a:off x="4266945" y="2750078"/>
            <a:ext cx="508457" cy="508061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10800000">
            <a:off x="6775900" y="2763391"/>
            <a:ext cx="495133" cy="494748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639251"/>
              </p:ext>
            </p:extLst>
          </p:nvPr>
        </p:nvGraphicFramePr>
        <p:xfrm>
          <a:off x="1371012" y="1972387"/>
          <a:ext cx="3505660" cy="691515"/>
        </p:xfrm>
        <a:graphic>
          <a:graphicData uri="http://schemas.openxmlformats.org/drawingml/2006/table">
            <a:tbl>
              <a:tblPr firstRow="1" firstCol="1" bandRow="1"/>
              <a:tblGrid>
                <a:gridCol w="701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15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Oval 16"/>
          <p:cNvSpPr/>
          <p:nvPr/>
        </p:nvSpPr>
        <p:spPr>
          <a:xfrm rot="10800000">
            <a:off x="1504529" y="2077592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62465"/>
              </p:ext>
            </p:extLst>
          </p:nvPr>
        </p:nvGraphicFramePr>
        <p:xfrm>
          <a:off x="1371012" y="2680924"/>
          <a:ext cx="3505660" cy="691515"/>
        </p:xfrm>
        <a:graphic>
          <a:graphicData uri="http://schemas.openxmlformats.org/drawingml/2006/table">
            <a:tbl>
              <a:tblPr firstRow="1" firstCol="1" bandRow="1"/>
              <a:tblGrid>
                <a:gridCol w="701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15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Oval 18"/>
          <p:cNvSpPr/>
          <p:nvPr/>
        </p:nvSpPr>
        <p:spPr>
          <a:xfrm rot="10800000">
            <a:off x="2171111" y="2077592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 rot="10800000">
            <a:off x="2876129" y="2077592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10800000">
            <a:off x="3599861" y="2077592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 rot="10800000">
            <a:off x="4304879" y="2077592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 rot="10800000">
            <a:off x="1523747" y="2763391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 rot="10800000">
            <a:off x="2190329" y="2763391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 rot="10800000">
            <a:off x="2895347" y="2763392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 rot="10800000">
            <a:off x="3619079" y="2763391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013790"/>
      </p:ext>
    </p:extLst>
  </p:cSld>
  <p:clrMapOvr>
    <a:masterClrMapping/>
  </p:clrMapOvr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>
          <a:xfrm rot="10800000">
            <a:off x="6229350" y="25717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10800000">
            <a:off x="7029450" y="2571751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 rot="10800000">
            <a:off x="6229351" y="3280287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7029451" y="3280288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2" name="Picture 1" descr="A picture containing shoji&#10;&#10;Description automatically generated">
            <a:extLst>
              <a:ext uri="{FF2B5EF4-FFF2-40B4-BE49-F238E27FC236}">
                <a16:creationId xmlns:a16="http://schemas.microsoft.com/office/drawing/2014/main" id="{990EBBE2-B6B0-E5EB-8A8F-CFDC5A5FA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41" y="1649524"/>
            <a:ext cx="5013536" cy="248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716921"/>
      </p:ext>
    </p:extLst>
  </p:cSld>
  <p:clrMapOvr>
    <a:masterClrMapping/>
  </p:clrMapOvr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706798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 rot="10800000">
            <a:off x="5981532" y="1874977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6781632" y="1874978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5981533" y="2583514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6781633" y="2583515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3" name="Picture 2" descr="Shape, circle&#10;&#10;Description automatically generated">
            <a:extLst>
              <a:ext uri="{FF2B5EF4-FFF2-40B4-BE49-F238E27FC236}">
                <a16:creationId xmlns:a16="http://schemas.microsoft.com/office/drawing/2014/main" id="{C712A1F0-6758-7CAE-4321-9A51D2849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143" y="1417110"/>
            <a:ext cx="4615979" cy="23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11438"/>
      </p:ext>
    </p:extLst>
  </p:cSld>
  <p:clrMapOvr>
    <a:masterClrMapping/>
  </p:clrMapOvr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>
          <a:xfrm rot="10800000">
            <a:off x="7215616" y="2139163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10800000">
            <a:off x="7901416" y="2139164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 rot="10800000">
            <a:off x="6529815" y="2139164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7215616" y="2829572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 rot="10800000">
            <a:off x="7901416" y="2829573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 rot="10800000">
            <a:off x="6529815" y="2829574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2" name="Picture 1" descr="Shape, circle&#10;&#10;Description automatically generated">
            <a:extLst>
              <a:ext uri="{FF2B5EF4-FFF2-40B4-BE49-F238E27FC236}">
                <a16:creationId xmlns:a16="http://schemas.microsoft.com/office/drawing/2014/main" id="{789275A2-B697-0949-F7F7-EDF8B876D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52" y="1663168"/>
            <a:ext cx="4615979" cy="23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185631"/>
      </p:ext>
    </p:extLst>
  </p:cSld>
  <p:clrMapOvr>
    <a:masterClrMapping/>
  </p:clrMapOvr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7303372"/>
      </p:ext>
    </p:extLst>
  </p:cSld>
  <p:clrMapOvr>
    <a:masterClrMapping/>
  </p:clrMapOvr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 rot="10800000">
            <a:off x="7078420" y="2871117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7764220" y="2871117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6392619" y="2871118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7078420" y="3561526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 rot="10800000">
            <a:off x="7764220" y="3561527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10800000">
            <a:off x="6392619" y="3561528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2" name="Picture 1" descr="Shape, circle&#10;&#10;Description automatically generated">
            <a:extLst>
              <a:ext uri="{FF2B5EF4-FFF2-40B4-BE49-F238E27FC236}">
                <a16:creationId xmlns:a16="http://schemas.microsoft.com/office/drawing/2014/main" id="{19F71F7A-8CCF-88B7-73AD-2EF610453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52" y="1663168"/>
            <a:ext cx="4615979" cy="23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618302"/>
      </p:ext>
    </p:extLst>
  </p:cSld>
  <p:clrMapOvr>
    <a:masterClrMapping/>
  </p:clrMapOvr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85E0-9462-2A4C-A79B-1BB974DC9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3B3A6-BFFF-0D4C-B46E-1E2050BCB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778317"/>
      </p:ext>
    </p:extLst>
  </p:cSld>
  <p:clrMapOvr>
    <a:masterClrMapping/>
  </p:clrMapOvr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 rot="10800000">
            <a:off x="4647282" y="172922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10800000">
            <a:off x="3792365" y="1362075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 rot="10800000">
            <a:off x="3496860" y="23622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3714751" y="3429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4658735" y="257911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4737620" y="733425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 rot="10800000">
            <a:off x="2123616" y="231977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10800000">
            <a:off x="2857501" y="10287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 rot="10800000">
            <a:off x="5715001" y="21145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 rot="10800000">
            <a:off x="4035279" y="39433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 rot="10800000">
            <a:off x="2962363" y="33528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 rot="10800000">
            <a:off x="4972051" y="34290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796AB1A-CA22-B145-A4C6-875B33D1C5B4}"/>
              </a:ext>
            </a:extLst>
          </p:cNvPr>
          <p:cNvSpPr/>
          <p:nvPr/>
        </p:nvSpPr>
        <p:spPr>
          <a:xfrm rot="10800000">
            <a:off x="5715000" y="30861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903561"/>
      </p:ext>
    </p:extLst>
  </p:cSld>
  <p:clrMapOvr>
    <a:masterClrMapping/>
  </p:clrMapOvr>
</p:sld>
</file>

<file path=ppt/slides/slide5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85E0-9462-2A4C-A79B-1BB974DC9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3B3A6-BFFF-0D4C-B46E-1E2050BCB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883231"/>
      </p:ext>
    </p:extLst>
  </p:cSld>
  <p:clrMapOvr>
    <a:masterClrMapping/>
  </p:clrMapOvr>
</p:sld>
</file>

<file path=ppt/slides/slide5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>
          <a:xfrm rot="10800000">
            <a:off x="5724756" y="3114675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10800000">
            <a:off x="6524856" y="3114676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 rot="10800000">
            <a:off x="6134560" y="2509684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2" name="Picture 1" descr="Shape, circle&#10;&#10;Description automatically generated">
            <a:extLst>
              <a:ext uri="{FF2B5EF4-FFF2-40B4-BE49-F238E27FC236}">
                <a16:creationId xmlns:a16="http://schemas.microsoft.com/office/drawing/2014/main" id="{9C472610-9F64-0883-DEBC-7AD5AC49D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52" y="1663168"/>
            <a:ext cx="4615979" cy="23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65872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85E0-9462-2A4C-A79B-1BB974DC9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3B3A6-BFFF-0D4C-B46E-1E2050BCB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43555"/>
      </p:ext>
    </p:extLst>
  </p:cSld>
  <p:clrMapOvr>
    <a:masterClrMapping/>
  </p:clrMapOvr>
</p:sld>
</file>

<file path=ppt/slides/slide5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5901" y="342901"/>
            <a:ext cx="5025735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500" dirty="0"/>
              <a:t>What is this value?</a:t>
            </a:r>
          </a:p>
        </p:txBody>
      </p:sp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FF9BC321-F0A4-D66C-F723-B6E680F6C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778" y="1540620"/>
            <a:ext cx="4615979" cy="2332807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201B1F8C-62F8-5C30-4C46-C65AA6313446}"/>
              </a:ext>
            </a:extLst>
          </p:cNvPr>
          <p:cNvSpPr/>
          <p:nvPr/>
        </p:nvSpPr>
        <p:spPr>
          <a:xfrm>
            <a:off x="4506012" y="2762054"/>
            <a:ext cx="659877" cy="75414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412592"/>
      </p:ext>
    </p:extLst>
  </p:cSld>
  <p:clrMapOvr>
    <a:masterClrMapping/>
  </p:clrMapOvr>
</p:sld>
</file>

<file path=ppt/slides/slide5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2430666" y="2743200"/>
          <a:ext cx="3814765" cy="95262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314450" y="171450"/>
            <a:ext cx="65151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500" dirty="0"/>
              <a:t>How many more do we need to make 10?</a:t>
            </a:r>
          </a:p>
        </p:txBody>
      </p:sp>
      <p:sp>
        <p:nvSpPr>
          <p:cNvPr id="14" name="Oval 13"/>
          <p:cNvSpPr/>
          <p:nvPr/>
        </p:nvSpPr>
        <p:spPr>
          <a:xfrm rot="10800000">
            <a:off x="4826961" y="20574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10800000">
            <a:off x="2544967" y="205740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 rot="10800000">
            <a:off x="3301691" y="205740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4070238" y="205740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5548214" y="205740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10800000">
            <a:off x="2544967" y="291465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 rot="10800000">
            <a:off x="3301691" y="291465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 rot="10800000">
            <a:off x="4070238" y="2914650"/>
            <a:ext cx="590909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4" name="Picture 3" descr="Shape, circle&#10;&#10;Description automatically generated">
            <a:extLst>
              <a:ext uri="{FF2B5EF4-FFF2-40B4-BE49-F238E27FC236}">
                <a16:creationId xmlns:a16="http://schemas.microsoft.com/office/drawing/2014/main" id="{77B560E8-4079-B69E-E99C-7BFA33E01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962" y="1892706"/>
            <a:ext cx="5524369" cy="284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71186"/>
      </p:ext>
    </p:extLst>
  </p:cSld>
  <p:clrMapOvr>
    <a:masterClrMapping/>
  </p:clrMapOvr>
</p:sld>
</file>

<file path=ppt/slides/slide5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>
          <a:xfrm rot="10800000">
            <a:off x="6229351" y="3033315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10800000">
            <a:off x="7001171" y="3033315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6" name="Picture 5" descr="Shape, arrow, circle&#10;&#10;Description automatically generated">
            <a:extLst>
              <a:ext uri="{FF2B5EF4-FFF2-40B4-BE49-F238E27FC236}">
                <a16:creationId xmlns:a16="http://schemas.microsoft.com/office/drawing/2014/main" id="{6F2A44B0-D45A-0533-A8AD-A77666735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137" y="1908874"/>
            <a:ext cx="4765488" cy="224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83846"/>
      </p:ext>
    </p:extLst>
  </p:cSld>
  <p:clrMapOvr>
    <a:masterClrMapping/>
  </p:clrMapOvr>
</p:sld>
</file>

<file path=ppt/slides/slide5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60732-8202-5642-B0FF-20C96D029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32C4B-11E7-F44F-B0AE-3EA4B27A1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64970"/>
      </p:ext>
    </p:extLst>
  </p:cSld>
  <p:clrMapOvr>
    <a:masterClrMapping/>
  </p:clrMapOvr>
</p:sld>
</file>

<file path=ppt/slides/slide5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 rot="10800000">
            <a:off x="5998532" y="3033315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10800000">
            <a:off x="6940484" y="3033315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4" name="Picture 3" descr="Shape, arrow, circle&#10;&#10;Description automatically generated">
            <a:extLst>
              <a:ext uri="{FF2B5EF4-FFF2-40B4-BE49-F238E27FC236}">
                <a16:creationId xmlns:a16="http://schemas.microsoft.com/office/drawing/2014/main" id="{754D6D2F-AF2A-4BB8-BD5B-12D154302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137" y="1908874"/>
            <a:ext cx="4765488" cy="224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0108"/>
      </p:ext>
    </p:extLst>
  </p:cSld>
  <p:clrMapOvr>
    <a:masterClrMapping/>
  </p:clrMapOvr>
</p:sld>
</file>

<file path=ppt/slides/slide5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 rot="10800000">
            <a:off x="6617550" y="3176741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7417650" y="3176742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2" name="Picture 1" descr="Shape, arrow, circle&#10;&#10;Description automatically generated">
            <a:extLst>
              <a:ext uri="{FF2B5EF4-FFF2-40B4-BE49-F238E27FC236}">
                <a16:creationId xmlns:a16="http://schemas.microsoft.com/office/drawing/2014/main" id="{6D29B034-C30E-981A-8294-E27CAD720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137" y="1908874"/>
            <a:ext cx="4765488" cy="2248882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3E82A05-6715-5278-CD47-CC33581969BE}"/>
              </a:ext>
            </a:extLst>
          </p:cNvPr>
          <p:cNvSpPr/>
          <p:nvPr/>
        </p:nvSpPr>
        <p:spPr>
          <a:xfrm rot="10800000">
            <a:off x="6913055" y="2442765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800459"/>
      </p:ext>
    </p:extLst>
  </p:cSld>
  <p:clrMapOvr>
    <a:masterClrMapping/>
  </p:clrMapOvr>
</p:sld>
</file>

<file path=ppt/slides/slide5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60732-8202-5642-B0FF-20C96D029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32C4B-11E7-F44F-B0AE-3EA4B27A1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98050"/>
      </p:ext>
    </p:extLst>
  </p:cSld>
  <p:clrMapOvr>
    <a:masterClrMapping/>
  </p:clrMapOvr>
</p:sld>
</file>

<file path=ppt/slides/slide5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 rot="10800000">
            <a:off x="6343802" y="2253773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7311665" y="2253773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 rot="10800000">
            <a:off x="6340115" y="3239764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 rot="10800000">
            <a:off x="7311665" y="3239764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 rot="10800000">
            <a:off x="6831806" y="2764129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2" name="Picture 1" descr="Shape, arrow, circle&#10;&#10;Description automatically generated">
            <a:extLst>
              <a:ext uri="{FF2B5EF4-FFF2-40B4-BE49-F238E27FC236}">
                <a16:creationId xmlns:a16="http://schemas.microsoft.com/office/drawing/2014/main" id="{2D4B5F8B-D56E-9C2F-3122-49540391B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0" y="1819373"/>
            <a:ext cx="4955145" cy="233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86327"/>
      </p:ext>
    </p:extLst>
  </p:cSld>
  <p:clrMapOvr>
    <a:masterClrMapping/>
  </p:clrMapOvr>
</p:sld>
</file>

<file path=ppt/slides/slide5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60732-8202-5642-B0FF-20C96D029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32C4B-11E7-F44F-B0AE-3EA4B27A1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27437"/>
      </p:ext>
    </p:extLst>
  </p:cSld>
  <p:clrMapOvr>
    <a:masterClrMapping/>
  </p:clrMapOvr>
</p:sld>
</file>

<file path=ppt/slides/slide5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 rot="10800000">
            <a:off x="6409523" y="2215569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 rot="10800000">
            <a:off x="7377386" y="2215569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 rot="10800000">
            <a:off x="6405836" y="3201560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 rot="10800000">
            <a:off x="7377386" y="320156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 rot="10800000">
            <a:off x="6897526" y="2725925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2" name="Picture 1" descr="Shape, arrow, circle&#10;&#10;Description automatically generated">
            <a:extLst>
              <a:ext uri="{FF2B5EF4-FFF2-40B4-BE49-F238E27FC236}">
                <a16:creationId xmlns:a16="http://schemas.microsoft.com/office/drawing/2014/main" id="{B1EA0339-6BCB-DDB0-98F2-9904466F3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14" y="1708787"/>
            <a:ext cx="4765488" cy="224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130"/>
      </p:ext>
    </p:extLst>
  </p:cSld>
  <p:clrMapOvr>
    <a:masterClrMapping/>
  </p:clrMapOvr>
</p:sld>
</file>

<file path=ppt/slides/slide5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>
          <a:xfrm rot="10800000">
            <a:off x="6229350" y="2571750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10800000">
            <a:off x="7029450" y="2571751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 rot="10800000">
            <a:off x="6229351" y="3280287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7029451" y="3280288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2" name="Picture 1" descr="Shape, arrow, circle&#10;&#10;Description automatically generated">
            <a:extLst>
              <a:ext uri="{FF2B5EF4-FFF2-40B4-BE49-F238E27FC236}">
                <a16:creationId xmlns:a16="http://schemas.microsoft.com/office/drawing/2014/main" id="{DE1519BC-C18B-2D06-3F68-6561671B4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137" y="1908874"/>
            <a:ext cx="4765488" cy="224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948144"/>
      </p:ext>
    </p:extLst>
  </p:cSld>
  <p:clrMapOvr>
    <a:masterClrMapping/>
  </p:clrMapOvr>
</p:sld>
</file>

<file path=ppt/slides/slide5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60732-8202-5642-B0FF-20C96D029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32C4B-11E7-F44F-B0AE-3EA4B27A1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86277"/>
      </p:ext>
    </p:extLst>
  </p:cSld>
  <p:clrMapOvr>
    <a:masterClrMapping/>
  </p:clrMapOvr>
</p:sld>
</file>

<file path=ppt/slides/slide5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 rot="10800000">
            <a:off x="6421421" y="2440585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7221521" y="2440586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6421422" y="3149122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7221522" y="3149123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2" name="Picture 1" descr="Shape, arrow, circle&#10;&#10;Description automatically generated">
            <a:extLst>
              <a:ext uri="{FF2B5EF4-FFF2-40B4-BE49-F238E27FC236}">
                <a16:creationId xmlns:a16="http://schemas.microsoft.com/office/drawing/2014/main" id="{6C11F514-6DD4-AA9D-8D32-CFD29F45A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137" y="1908874"/>
            <a:ext cx="4765488" cy="224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73162"/>
      </p:ext>
    </p:extLst>
  </p:cSld>
  <p:clrMapOvr>
    <a:masterClrMapping/>
  </p:clrMapOvr>
</p:sld>
</file>

<file path=ppt/slides/slide5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 rot="10800000">
            <a:off x="6315893" y="3191524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7115993" y="3191525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6725698" y="2586533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2" name="Picture 1" descr="Shape, arrow, circle&#10;&#10;Description automatically generated">
            <a:extLst>
              <a:ext uri="{FF2B5EF4-FFF2-40B4-BE49-F238E27FC236}">
                <a16:creationId xmlns:a16="http://schemas.microsoft.com/office/drawing/2014/main" id="{E0A759E6-5A98-CA4A-D734-0BEFF494A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137" y="1908874"/>
            <a:ext cx="4765488" cy="224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06851"/>
      </p:ext>
    </p:extLst>
  </p:cSld>
  <p:clrMapOvr>
    <a:masterClrMapping/>
  </p:clrMapOvr>
</p:sld>
</file>

<file path=ppt/slides/slide5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60732-8202-5642-B0FF-20C96D029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32C4B-11E7-F44F-B0AE-3EA4B27A1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65206"/>
      </p:ext>
    </p:extLst>
  </p:cSld>
  <p:clrMapOvr>
    <a:masterClrMapping/>
  </p:clrMapOvr>
</p:sld>
</file>

<file path=ppt/slides/slide5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>
          <a:xfrm rot="10800000">
            <a:off x="6343651" y="2525662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10800000">
            <a:off x="7029451" y="2525663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 rot="10800000">
            <a:off x="5657850" y="2525663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6343651" y="3216071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 rot="10800000">
            <a:off x="7029451" y="3216072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 rot="10800000">
            <a:off x="5657850" y="3216073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2" name="Picture 1" descr="Shape, arrow, circle&#10;&#10;Description automatically generated">
            <a:extLst>
              <a:ext uri="{FF2B5EF4-FFF2-40B4-BE49-F238E27FC236}">
                <a16:creationId xmlns:a16="http://schemas.microsoft.com/office/drawing/2014/main" id="{BA8158DE-37AE-BAED-9C59-F9426F42F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06" y="2210532"/>
            <a:ext cx="4765488" cy="224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9201"/>
      </p:ext>
    </p:extLst>
  </p:cSld>
  <p:clrMapOvr>
    <a:masterClrMapping/>
  </p:clrMapOvr>
</p:sld>
</file>

<file path=ppt/slides/slide5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60732-8202-5642-B0FF-20C96D029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32C4B-11E7-F44F-B0AE-3EA4B27A1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453000"/>
      </p:ext>
    </p:extLst>
  </p:cSld>
  <p:clrMapOvr>
    <a:masterClrMapping/>
  </p:clrMapOvr>
</p:sld>
</file>

<file path=ppt/slides/slide5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 rot="10800000">
            <a:off x="6343129" y="1834167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7028929" y="1834167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5657328" y="1834168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6343129" y="2524576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 rot="10800000">
            <a:off x="7028929" y="2524577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10800000">
            <a:off x="5657328" y="2524578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3" name="Picture 2" descr="Shape, arrow, circle&#10;&#10;Description automatically generated">
            <a:extLst>
              <a:ext uri="{FF2B5EF4-FFF2-40B4-BE49-F238E27FC236}">
                <a16:creationId xmlns:a16="http://schemas.microsoft.com/office/drawing/2014/main" id="{70E99298-485D-8598-2DA9-66CCBB19B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18" y="1310326"/>
            <a:ext cx="4955798" cy="233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766841"/>
      </p:ext>
    </p:extLst>
  </p:cSld>
  <p:clrMapOvr>
    <a:masterClrMapping/>
  </p:clrMapOvr>
</p:sld>
</file>

<file path=ppt/slides/slide5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2913D-67F6-1F48-93D5-C216E8A0A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8DE76-8FC2-BE4A-8EEA-82A60C38C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14532"/>
      </p:ext>
    </p:extLst>
  </p:cSld>
  <p:clrMapOvr>
    <a:masterClrMapping/>
  </p:clrMapOvr>
</p:sld>
</file>

<file path=ppt/slides/slide5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 rot="10800000">
            <a:off x="5829301" y="571501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10800000">
            <a:off x="6629401" y="571501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314451" y="200148"/>
          <a:ext cx="3505660" cy="691515"/>
        </p:xfrm>
        <a:graphic>
          <a:graphicData uri="http://schemas.openxmlformats.org/drawingml/2006/table">
            <a:tbl>
              <a:tblPr firstRow="1" firstCol="1" bandRow="1"/>
              <a:tblGrid>
                <a:gridCol w="701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15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Oval 16"/>
          <p:cNvSpPr/>
          <p:nvPr/>
        </p:nvSpPr>
        <p:spPr>
          <a:xfrm rot="10800000">
            <a:off x="1447968" y="305353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1314451" y="908685"/>
          <a:ext cx="3505660" cy="691515"/>
        </p:xfrm>
        <a:graphic>
          <a:graphicData uri="http://schemas.openxmlformats.org/drawingml/2006/table">
            <a:tbl>
              <a:tblPr firstRow="1" firstCol="1" bandRow="1"/>
              <a:tblGrid>
                <a:gridCol w="701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15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Oval 18"/>
          <p:cNvSpPr/>
          <p:nvPr/>
        </p:nvSpPr>
        <p:spPr>
          <a:xfrm rot="10800000">
            <a:off x="2114550" y="305353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 rot="10800000">
            <a:off x="2819568" y="305353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10800000">
            <a:off x="3543300" y="305353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 rot="10800000">
            <a:off x="4248318" y="305353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 rot="10800000">
            <a:off x="1467186" y="991152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 rot="10800000">
            <a:off x="2133768" y="991152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 rot="10800000">
            <a:off x="2838786" y="991153"/>
            <a:ext cx="495132" cy="494747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535814"/>
      </p:ext>
    </p:extLst>
  </p:cSld>
  <p:clrMapOvr>
    <a:masterClrMapping/>
  </p:clrMapOvr>
</p:sld>
</file>

<file path=ppt/slides/slide5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 rot="10800000">
            <a:off x="7078420" y="2871117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7764220" y="2871117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6392619" y="2871118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7078420" y="3561526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 rot="10800000">
            <a:off x="7764220" y="3561527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10800000">
            <a:off x="6392619" y="3561528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2" name="Picture 1" descr="Shape, circle&#10;&#10;Description automatically generated">
            <a:extLst>
              <a:ext uri="{FF2B5EF4-FFF2-40B4-BE49-F238E27FC236}">
                <a16:creationId xmlns:a16="http://schemas.microsoft.com/office/drawing/2014/main" id="{19F71F7A-8CCF-88B7-73AD-2EF610453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52" y="1663168"/>
            <a:ext cx="4615979" cy="23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95022"/>
      </p:ext>
    </p:extLst>
  </p:cSld>
  <p:clrMapOvr>
    <a:masterClrMapping/>
  </p:clrMapOvr>
</p:sld>
</file>

<file path=ppt/slides/slide5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2913D-67F6-1F48-93D5-C216E8A0A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8DE76-8FC2-BE4A-8EEA-82A60C38C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88955"/>
      </p:ext>
    </p:extLst>
  </p:cSld>
  <p:clrMapOvr>
    <a:masterClrMapping/>
  </p:clrMapOvr>
</p:sld>
</file>

<file path=ppt/slides/slide5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 rot="10800000">
            <a:off x="6343129" y="1834167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7028929" y="1834167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5657328" y="1834168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6343129" y="2524576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 rot="10800000">
            <a:off x="7028929" y="2524577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10800000">
            <a:off x="5657328" y="2524578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3" name="Picture 2" descr="Shape, arrow, circle&#10;&#10;Description automatically generated">
            <a:extLst>
              <a:ext uri="{FF2B5EF4-FFF2-40B4-BE49-F238E27FC236}">
                <a16:creationId xmlns:a16="http://schemas.microsoft.com/office/drawing/2014/main" id="{70E99298-485D-8598-2DA9-66CCBB19B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18" y="1310326"/>
            <a:ext cx="4955798" cy="233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811991"/>
      </p:ext>
    </p:extLst>
  </p:cSld>
  <p:clrMapOvr>
    <a:masterClrMapping/>
  </p:clrMapOvr>
</p:sld>
</file>

<file path=ppt/slides/slide5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2913D-67F6-1F48-93D5-C216E8A0A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8DE76-8FC2-BE4A-8EEA-82A60C38C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341488"/>
      </p:ext>
    </p:extLst>
  </p:cSld>
  <p:clrMapOvr>
    <a:masterClrMapping/>
  </p:clrMapOvr>
</p:sld>
</file>

<file path=ppt/slides/slide5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 rot="10800000">
            <a:off x="5981532" y="1874977"/>
            <a:ext cx="591010" cy="590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 rot="10800000">
            <a:off x="6781632" y="1874978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 rot="10800000">
            <a:off x="5981533" y="2583514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10800000">
            <a:off x="6781633" y="2583515"/>
            <a:ext cx="591010" cy="59055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050">
              <a:solidFill>
                <a:prstClr val="black"/>
              </a:solidFill>
            </a:endParaRPr>
          </a:p>
        </p:txBody>
      </p:sp>
      <p:pic>
        <p:nvPicPr>
          <p:cNvPr id="3" name="Picture 2" descr="Shape, circle&#10;&#10;Description automatically generated">
            <a:extLst>
              <a:ext uri="{FF2B5EF4-FFF2-40B4-BE49-F238E27FC236}">
                <a16:creationId xmlns:a16="http://schemas.microsoft.com/office/drawing/2014/main" id="{C712A1F0-6758-7CAE-4321-9A51D2849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143" y="1417110"/>
            <a:ext cx="4615979" cy="23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955904"/>
      </p:ext>
    </p:extLst>
  </p:cSld>
  <p:clrMapOvr>
    <a:masterClrMapping/>
  </p:clrMapOvr>
</p:sld>
</file>

<file path=ppt/slides/slide5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2913D-67F6-1F48-93D5-C216E8A0A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8DE76-8FC2-BE4A-8EEA-82A60C38C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21331"/>
      </p:ext>
    </p:extLst>
  </p:cSld>
  <p:clrMapOvr>
    <a:masterClrMapping/>
  </p:clrMapOvr>
</p:sld>
</file>

<file path=ppt/slides/slide5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628900" y="1543050"/>
            <a:ext cx="3594257" cy="590550"/>
            <a:chOff x="2487613" y="673100"/>
            <a:chExt cx="4792342" cy="787400"/>
          </a:xfrm>
        </p:grpSpPr>
        <p:sp>
          <p:nvSpPr>
            <p:cNvPr id="3" name="Oval 2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514600" y="1428750"/>
          <a:ext cx="3814763" cy="90925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2628900" y="3371850"/>
            <a:ext cx="3594257" cy="590550"/>
            <a:chOff x="2487613" y="673100"/>
            <a:chExt cx="4792342" cy="787400"/>
          </a:xfrm>
        </p:grpSpPr>
        <p:sp>
          <p:nvSpPr>
            <p:cNvPr id="10" name="Oval 9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2514600" y="3200400"/>
          <a:ext cx="3814763" cy="90925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2628900" y="685800"/>
            <a:ext cx="3594257" cy="590550"/>
            <a:chOff x="2487613" y="673100"/>
            <a:chExt cx="4792342" cy="787400"/>
          </a:xfrm>
        </p:grpSpPr>
        <p:sp>
          <p:nvSpPr>
            <p:cNvPr id="17" name="Oval 16"/>
            <p:cNvSpPr/>
            <p:nvPr/>
          </p:nvSpPr>
          <p:spPr>
            <a:xfrm rot="10800000">
              <a:off x="553027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 rot="10800000">
              <a:off x="6491942" y="673100"/>
              <a:ext cx="788013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514600" y="514350"/>
          <a:ext cx="3814763" cy="909257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9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2628901" y="4286250"/>
            <a:ext cx="2116180" cy="590550"/>
            <a:chOff x="2487613" y="673100"/>
            <a:chExt cx="2821573" cy="787400"/>
          </a:xfrm>
        </p:grpSpPr>
        <p:sp>
          <p:nvSpPr>
            <p:cNvPr id="25" name="Oval 24"/>
            <p:cNvSpPr/>
            <p:nvPr/>
          </p:nvSpPr>
          <p:spPr>
            <a:xfrm rot="10800000">
              <a:off x="2487613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 rot="10800000">
              <a:off x="3496578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 rot="10800000">
              <a:off x="4521307" y="673100"/>
              <a:ext cx="787879" cy="7874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2514600" y="4114800"/>
          <a:ext cx="3814763" cy="920115"/>
        </p:xfrm>
        <a:graphic>
          <a:graphicData uri="http://schemas.openxmlformats.org/drawingml/2006/table">
            <a:tbl>
              <a:tblPr firstRow="1" firstCol="1" bandRow="1"/>
              <a:tblGrid>
                <a:gridCol w="762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01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918586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2738</Words>
  <Application>Microsoft Macintosh PowerPoint</Application>
  <PresentationFormat>On-screen Show (16:9)</PresentationFormat>
  <Paragraphs>1323</Paragraphs>
  <Slides>546</Slides>
  <Notes>478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546</vt:i4>
      </vt:variant>
    </vt:vector>
  </HeadingPairs>
  <TitlesOfParts>
    <vt:vector size="555" baseType="lpstr">
      <vt:lpstr>Andale Mono</vt:lpstr>
      <vt:lpstr>Arial</vt:lpstr>
      <vt:lpstr>Calibri</vt:lpstr>
      <vt:lpstr>Simple Light</vt:lpstr>
      <vt:lpstr>Office Theme</vt:lpstr>
      <vt:lpstr>Office Theme</vt:lpstr>
      <vt:lpstr>Office Theme</vt:lpstr>
      <vt:lpstr>Office Theme</vt:lpstr>
      <vt:lpstr>Simple Light</vt:lpstr>
      <vt:lpstr>Subitizing Mixed Practice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Valerie N. Faulkner</cp:lastModifiedBy>
  <cp:revision>3</cp:revision>
  <dcterms:modified xsi:type="dcterms:W3CDTF">2023-02-21T18:07:16Z</dcterms:modified>
</cp:coreProperties>
</file>